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6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8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20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22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3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diagrams/data24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diagrams/data25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6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9.xml" ContentType="application/vnd.openxmlformats-officedocument.drawingml.diagramData+xml"/>
  <Override PartName="/ppt/diagrams/data12.xml" ContentType="application/vnd.openxmlformats-officedocument.drawingml.diagramData+xml"/>
  <Override PartName="/ppt/diagrams/data15.xml" ContentType="application/vnd.openxmlformats-officedocument.drawingml.diagramData+xml"/>
  <Override PartName="/ppt/diagrams/data17.xml" ContentType="application/vnd.openxmlformats-officedocument.drawingml.diagramData+xml"/>
  <Override PartName="/ppt/diagrams/data19.xml" ContentType="application/vnd.openxmlformats-officedocument.drawingml.diagramData+xml"/>
  <Override PartName="/ppt/diagrams/data21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303" r:id="rId4"/>
    <p:sldId id="267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33" r:id="rId14"/>
    <p:sldId id="340" r:id="rId15"/>
    <p:sldId id="341" r:id="rId16"/>
    <p:sldId id="327" r:id="rId17"/>
    <p:sldId id="342" r:id="rId18"/>
    <p:sldId id="335" r:id="rId19"/>
    <p:sldId id="336" r:id="rId20"/>
    <p:sldId id="343" r:id="rId21"/>
    <p:sldId id="345" r:id="rId22"/>
    <p:sldId id="346" r:id="rId23"/>
    <p:sldId id="339" r:id="rId24"/>
    <p:sldId id="329" r:id="rId25"/>
    <p:sldId id="330" r:id="rId26"/>
    <p:sldId id="331" r:id="rId27"/>
    <p:sldId id="332" r:id="rId28"/>
    <p:sldId id="268" r:id="rId29"/>
    <p:sldId id="316" r:id="rId30"/>
    <p:sldId id="272" r:id="rId31"/>
    <p:sldId id="315" r:id="rId32"/>
    <p:sldId id="314" r:id="rId33"/>
    <p:sldId id="274" r:id="rId34"/>
    <p:sldId id="27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9D7C1-CAC1-3D4D-B13B-7A3A7F105428}" v="36" dt="2020-10-27T16:25:52.8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6"/>
    <p:restoredTop sz="72808"/>
  </p:normalViewPr>
  <p:slideViewPr>
    <p:cSldViewPr snapToGrid="0" snapToObjects="1">
      <p:cViewPr varScale="1">
        <p:scale>
          <a:sx n="109" d="100"/>
          <a:sy n="109" d="100"/>
        </p:scale>
        <p:origin x="2320" y="192"/>
      </p:cViewPr>
      <p:guideLst/>
    </p:cSldViewPr>
  </p:slideViewPr>
  <p:outlineViewPr>
    <p:cViewPr>
      <p:scale>
        <a:sx n="33" d="100"/>
        <a:sy n="33" d="100"/>
      </p:scale>
      <p:origin x="0" y="-27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456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it Beri" userId="6c2d935574d2725c" providerId="LiveId" clId="{22A9D7C1-CAC1-3D4D-B13B-7A3A7F105428}"/>
    <pc:docChg chg="modSld">
      <pc:chgData name="Rohit Beri" userId="6c2d935574d2725c" providerId="LiveId" clId="{22A9D7C1-CAC1-3D4D-B13B-7A3A7F105428}" dt="2020-10-27T16:25:52.859" v="35" actId="20577"/>
      <pc:docMkLst>
        <pc:docMk/>
      </pc:docMkLst>
      <pc:sldChg chg="modSp">
        <pc:chgData name="Rohit Beri" userId="6c2d935574d2725c" providerId="LiveId" clId="{22A9D7C1-CAC1-3D4D-B13B-7A3A7F105428}" dt="2020-10-27T16:25:52.859" v="35" actId="20577"/>
        <pc:sldMkLst>
          <pc:docMk/>
          <pc:sldMk cId="170886791" sldId="336"/>
        </pc:sldMkLst>
        <pc:graphicFrameChg chg="mod">
          <ac:chgData name="Rohit Beri" userId="6c2d935574d2725c" providerId="LiveId" clId="{22A9D7C1-CAC1-3D4D-B13B-7A3A7F105428}" dt="2020-10-27T16:25:52.859" v="35" actId="20577"/>
          <ac:graphicFrameMkLst>
            <pc:docMk/>
            <pc:sldMk cId="170886791" sldId="336"/>
            <ac:graphicFrameMk id="11" creationId="{ACDD5A69-5AF7-8C4B-8149-74C97F14795D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image" Target="../media/image180.png"/><Relationship Id="rId4" Type="http://schemas.openxmlformats.org/officeDocument/2006/relationships/image" Target="../media/image210.png"/></Relationships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0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diagrams/_rels/data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1EC772-D596-B34B-95E4-00291EF69BB2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21AEC16-9416-C44B-B07E-7B037EA998E2}">
      <dgm:prSet phldrT="[Text]"/>
      <dgm:spPr/>
      <dgm:t>
        <a:bodyPr/>
        <a:lstStyle/>
        <a:p>
          <a:r>
            <a:rPr lang="en-US" dirty="0"/>
            <a:t>Eduardo </a:t>
          </a:r>
          <a:r>
            <a:rPr lang="en-US" dirty="0" err="1"/>
            <a:t>Peynetti</a:t>
          </a:r>
          <a:endParaRPr lang="en-US" dirty="0"/>
        </a:p>
      </dgm:t>
    </dgm:pt>
    <dgm:pt modelId="{7D43B90E-7168-1544-8532-174B458CD476}" type="parTrans" cxnId="{7AA55180-9541-9541-AB01-71C1E84EC216}">
      <dgm:prSet/>
      <dgm:spPr/>
      <dgm:t>
        <a:bodyPr/>
        <a:lstStyle/>
        <a:p>
          <a:endParaRPr lang="en-US"/>
        </a:p>
      </dgm:t>
    </dgm:pt>
    <dgm:pt modelId="{FC1FF0D6-6B23-B04C-AA18-84143ADF41E3}" type="sibTrans" cxnId="{7AA55180-9541-9541-AB01-71C1E84EC216}">
      <dgm:prSet/>
      <dgm:spPr/>
      <dgm:t>
        <a:bodyPr/>
        <a:lstStyle/>
        <a:p>
          <a:endParaRPr lang="en-US"/>
        </a:p>
      </dgm:t>
    </dgm:pt>
    <dgm:pt modelId="{0513C822-1913-1049-82BB-34A6FEB334FF}">
      <dgm:prSet phldrT="[Text]"/>
      <dgm:spPr/>
      <dgm:t>
        <a:bodyPr/>
        <a:lstStyle/>
        <a:p>
          <a:r>
            <a:rPr lang="en-US" dirty="0"/>
            <a:t>Jessica Wijaya</a:t>
          </a:r>
        </a:p>
      </dgm:t>
    </dgm:pt>
    <dgm:pt modelId="{F5921A93-207B-9543-8A3E-9B72A02B8B1A}" type="parTrans" cxnId="{06AACFF4-3506-AD43-A348-A6398FA1FBA6}">
      <dgm:prSet/>
      <dgm:spPr/>
      <dgm:t>
        <a:bodyPr/>
        <a:lstStyle/>
        <a:p>
          <a:endParaRPr lang="en-US"/>
        </a:p>
      </dgm:t>
    </dgm:pt>
    <dgm:pt modelId="{DE9F1BD4-7608-AA40-9032-A551C40A7037}" type="sibTrans" cxnId="{06AACFF4-3506-AD43-A348-A6398FA1FBA6}">
      <dgm:prSet/>
      <dgm:spPr/>
      <dgm:t>
        <a:bodyPr/>
        <a:lstStyle/>
        <a:p>
          <a:endParaRPr lang="en-US"/>
        </a:p>
      </dgm:t>
    </dgm:pt>
    <dgm:pt modelId="{14F16400-0642-3B4E-80B1-529DD31C2667}">
      <dgm:prSet phldrT="[Text]"/>
      <dgm:spPr/>
      <dgm:t>
        <a:bodyPr/>
        <a:lstStyle/>
        <a:p>
          <a:r>
            <a:rPr lang="en-US" dirty="0"/>
            <a:t>Rohit Beri</a:t>
          </a:r>
        </a:p>
      </dgm:t>
    </dgm:pt>
    <dgm:pt modelId="{4454A6B6-E6A0-BC4F-8CF4-E8E597B608E6}" type="parTrans" cxnId="{36E9D892-9438-C646-990B-A12D675FE5CC}">
      <dgm:prSet/>
      <dgm:spPr/>
      <dgm:t>
        <a:bodyPr/>
        <a:lstStyle/>
        <a:p>
          <a:endParaRPr lang="en-US"/>
        </a:p>
      </dgm:t>
    </dgm:pt>
    <dgm:pt modelId="{0DF4AE82-008D-3746-B838-4CA049437793}" type="sibTrans" cxnId="{36E9D892-9438-C646-990B-A12D675FE5CC}">
      <dgm:prSet/>
      <dgm:spPr/>
      <dgm:t>
        <a:bodyPr/>
        <a:lstStyle/>
        <a:p>
          <a:endParaRPr lang="en-US"/>
        </a:p>
      </dgm:t>
    </dgm:pt>
    <dgm:pt modelId="{B6244931-E038-F742-8D42-4B82AEB12E88}">
      <dgm:prSet phldrT="[Text]"/>
      <dgm:spPr/>
      <dgm:t>
        <a:bodyPr/>
        <a:lstStyle/>
        <a:p>
          <a:r>
            <a:rPr lang="en-US" dirty="0"/>
            <a:t>Stuart Neilson</a:t>
          </a:r>
        </a:p>
      </dgm:t>
    </dgm:pt>
    <dgm:pt modelId="{E7D1F36A-A7C5-0343-9009-E7A3608C2E91}" type="parTrans" cxnId="{72B07850-85FD-5B4E-B0FF-ACF3AEF36942}">
      <dgm:prSet/>
      <dgm:spPr/>
      <dgm:t>
        <a:bodyPr/>
        <a:lstStyle/>
        <a:p>
          <a:endParaRPr lang="en-US"/>
        </a:p>
      </dgm:t>
    </dgm:pt>
    <dgm:pt modelId="{E8C25EA7-6F08-624A-A13A-4CF42667412D}" type="sibTrans" cxnId="{72B07850-85FD-5B4E-B0FF-ACF3AEF36942}">
      <dgm:prSet/>
      <dgm:spPr/>
      <dgm:t>
        <a:bodyPr/>
        <a:lstStyle/>
        <a:p>
          <a:endParaRPr lang="en-US"/>
        </a:p>
      </dgm:t>
    </dgm:pt>
    <dgm:pt modelId="{3CED9949-9590-A640-835D-E293F4976A63}" type="pres">
      <dgm:prSet presAssocID="{AC1EC772-D596-B34B-95E4-00291EF69BB2}" presName="Name0" presStyleCnt="0">
        <dgm:presLayoutVars>
          <dgm:dir/>
          <dgm:resizeHandles val="exact"/>
        </dgm:presLayoutVars>
      </dgm:prSet>
      <dgm:spPr/>
    </dgm:pt>
    <dgm:pt modelId="{65FA2004-4D36-A14C-B4F6-C109B4E02AE7}" type="pres">
      <dgm:prSet presAssocID="{221AEC16-9416-C44B-B07E-7B037EA998E2}" presName="composite" presStyleCnt="0"/>
      <dgm:spPr/>
    </dgm:pt>
    <dgm:pt modelId="{F0A40CB3-E77B-EC4A-81F1-DF90D91DF6A4}" type="pres">
      <dgm:prSet presAssocID="{221AEC16-9416-C44B-B07E-7B037EA998E2}" presName="rect1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</dgm:spPr>
    </dgm:pt>
    <dgm:pt modelId="{20B2F460-DD5D-2846-A1F7-7E08C4D236C1}" type="pres">
      <dgm:prSet presAssocID="{221AEC16-9416-C44B-B07E-7B037EA998E2}" presName="wedgeRectCallout1" presStyleLbl="node1" presStyleIdx="0" presStyleCnt="4">
        <dgm:presLayoutVars>
          <dgm:bulletEnabled val="1"/>
        </dgm:presLayoutVars>
      </dgm:prSet>
      <dgm:spPr/>
    </dgm:pt>
    <dgm:pt modelId="{244BBFA2-717B-6741-9683-6758F37864A2}" type="pres">
      <dgm:prSet presAssocID="{FC1FF0D6-6B23-B04C-AA18-84143ADF41E3}" presName="sibTrans" presStyleCnt="0"/>
      <dgm:spPr/>
    </dgm:pt>
    <dgm:pt modelId="{C0F18DBC-844D-9E4D-95CF-008F53CAD7C7}" type="pres">
      <dgm:prSet presAssocID="{0513C822-1913-1049-82BB-34A6FEB334FF}" presName="composite" presStyleCnt="0"/>
      <dgm:spPr/>
    </dgm:pt>
    <dgm:pt modelId="{B1F16A6E-DD2F-0D4A-A795-408F7267C926}" type="pres">
      <dgm:prSet presAssocID="{0513C822-1913-1049-82BB-34A6FEB334FF}" presName="rect1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</dgm:spPr>
    </dgm:pt>
    <dgm:pt modelId="{68BDF561-D810-E149-B2AF-3BD8E5B39482}" type="pres">
      <dgm:prSet presAssocID="{0513C822-1913-1049-82BB-34A6FEB334FF}" presName="wedgeRectCallout1" presStyleLbl="node1" presStyleIdx="1" presStyleCnt="4">
        <dgm:presLayoutVars>
          <dgm:bulletEnabled val="1"/>
        </dgm:presLayoutVars>
      </dgm:prSet>
      <dgm:spPr/>
    </dgm:pt>
    <dgm:pt modelId="{1ED7360F-3E32-F546-AB7C-D6C2C7C5A7CF}" type="pres">
      <dgm:prSet presAssocID="{DE9F1BD4-7608-AA40-9032-A551C40A7037}" presName="sibTrans" presStyleCnt="0"/>
      <dgm:spPr/>
    </dgm:pt>
    <dgm:pt modelId="{61AB74F8-C797-F044-9DD4-3650243A179D}" type="pres">
      <dgm:prSet presAssocID="{14F16400-0642-3B4E-80B1-529DD31C2667}" presName="composite" presStyleCnt="0"/>
      <dgm:spPr/>
    </dgm:pt>
    <dgm:pt modelId="{535A7A61-4001-BA4D-9598-8E66959ECF27}" type="pres">
      <dgm:prSet presAssocID="{14F16400-0642-3B4E-80B1-529DD31C2667}" presName="rect1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</dgm:spPr>
    </dgm:pt>
    <dgm:pt modelId="{8C2E4A64-28CD-3C45-96D3-C6BC7EF906BB}" type="pres">
      <dgm:prSet presAssocID="{14F16400-0642-3B4E-80B1-529DD31C2667}" presName="wedgeRectCallout1" presStyleLbl="node1" presStyleIdx="2" presStyleCnt="4">
        <dgm:presLayoutVars>
          <dgm:bulletEnabled val="1"/>
        </dgm:presLayoutVars>
      </dgm:prSet>
      <dgm:spPr/>
    </dgm:pt>
    <dgm:pt modelId="{741EEA87-40D1-2848-B586-0CDA3F7C1EEA}" type="pres">
      <dgm:prSet presAssocID="{0DF4AE82-008D-3746-B838-4CA049437793}" presName="sibTrans" presStyleCnt="0"/>
      <dgm:spPr/>
    </dgm:pt>
    <dgm:pt modelId="{596E7E12-3AC0-0045-B674-BD9C63B093F3}" type="pres">
      <dgm:prSet presAssocID="{B6244931-E038-F742-8D42-4B82AEB12E88}" presName="composite" presStyleCnt="0"/>
      <dgm:spPr/>
    </dgm:pt>
    <dgm:pt modelId="{380936C4-693F-B043-A33F-2D7614CE4DE3}" type="pres">
      <dgm:prSet presAssocID="{B6244931-E038-F742-8D42-4B82AEB12E88}" presName="rect1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</dgm:spPr>
    </dgm:pt>
    <dgm:pt modelId="{277ACF5B-3644-4542-9317-78D175B25DDC}" type="pres">
      <dgm:prSet presAssocID="{B6244931-E038-F742-8D42-4B82AEB12E88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B374AE0B-A7B1-9B4C-A655-A1852827B01A}" type="presOf" srcId="{221AEC16-9416-C44B-B07E-7B037EA998E2}" destId="{20B2F460-DD5D-2846-A1F7-7E08C4D236C1}" srcOrd="0" destOrd="0" presId="urn:microsoft.com/office/officeart/2008/layout/BendingPictureCaptionList"/>
    <dgm:cxn modelId="{3AC0B125-7D39-7546-8E50-6AAE1E55FC94}" type="presOf" srcId="{14F16400-0642-3B4E-80B1-529DD31C2667}" destId="{8C2E4A64-28CD-3C45-96D3-C6BC7EF906BB}" srcOrd="0" destOrd="0" presId="urn:microsoft.com/office/officeart/2008/layout/BendingPictureCaptionList"/>
    <dgm:cxn modelId="{3D81553D-50B4-CF42-80FD-EC75601A408D}" type="presOf" srcId="{B6244931-E038-F742-8D42-4B82AEB12E88}" destId="{277ACF5B-3644-4542-9317-78D175B25DDC}" srcOrd="0" destOrd="0" presId="urn:microsoft.com/office/officeart/2008/layout/BendingPictureCaptionList"/>
    <dgm:cxn modelId="{72B07850-85FD-5B4E-B0FF-ACF3AEF36942}" srcId="{AC1EC772-D596-B34B-95E4-00291EF69BB2}" destId="{B6244931-E038-F742-8D42-4B82AEB12E88}" srcOrd="3" destOrd="0" parTransId="{E7D1F36A-A7C5-0343-9009-E7A3608C2E91}" sibTransId="{E8C25EA7-6F08-624A-A13A-4CF42667412D}"/>
    <dgm:cxn modelId="{7AA55180-9541-9541-AB01-71C1E84EC216}" srcId="{AC1EC772-D596-B34B-95E4-00291EF69BB2}" destId="{221AEC16-9416-C44B-B07E-7B037EA998E2}" srcOrd="0" destOrd="0" parTransId="{7D43B90E-7168-1544-8532-174B458CD476}" sibTransId="{FC1FF0D6-6B23-B04C-AA18-84143ADF41E3}"/>
    <dgm:cxn modelId="{36E9D892-9438-C646-990B-A12D675FE5CC}" srcId="{AC1EC772-D596-B34B-95E4-00291EF69BB2}" destId="{14F16400-0642-3B4E-80B1-529DD31C2667}" srcOrd="2" destOrd="0" parTransId="{4454A6B6-E6A0-BC4F-8CF4-E8E597B608E6}" sibTransId="{0DF4AE82-008D-3746-B838-4CA049437793}"/>
    <dgm:cxn modelId="{DEBDBACC-D49D-C849-B01E-A663752E8A27}" type="presOf" srcId="{0513C822-1913-1049-82BB-34A6FEB334FF}" destId="{68BDF561-D810-E149-B2AF-3BD8E5B39482}" srcOrd="0" destOrd="0" presId="urn:microsoft.com/office/officeart/2008/layout/BendingPictureCaptionList"/>
    <dgm:cxn modelId="{588140D2-F82A-CA4A-B0DC-19210BA8DA87}" type="presOf" srcId="{AC1EC772-D596-B34B-95E4-00291EF69BB2}" destId="{3CED9949-9590-A640-835D-E293F4976A63}" srcOrd="0" destOrd="0" presId="urn:microsoft.com/office/officeart/2008/layout/BendingPictureCaptionList"/>
    <dgm:cxn modelId="{06AACFF4-3506-AD43-A348-A6398FA1FBA6}" srcId="{AC1EC772-D596-B34B-95E4-00291EF69BB2}" destId="{0513C822-1913-1049-82BB-34A6FEB334FF}" srcOrd="1" destOrd="0" parTransId="{F5921A93-207B-9543-8A3E-9B72A02B8B1A}" sibTransId="{DE9F1BD4-7608-AA40-9032-A551C40A7037}"/>
    <dgm:cxn modelId="{522FF022-C338-5647-89DF-3FA115755244}" type="presParOf" srcId="{3CED9949-9590-A640-835D-E293F4976A63}" destId="{65FA2004-4D36-A14C-B4F6-C109B4E02AE7}" srcOrd="0" destOrd="0" presId="urn:microsoft.com/office/officeart/2008/layout/BendingPictureCaptionList"/>
    <dgm:cxn modelId="{2BEC65A2-8BA7-AD4C-B3D4-6890CCAACECA}" type="presParOf" srcId="{65FA2004-4D36-A14C-B4F6-C109B4E02AE7}" destId="{F0A40CB3-E77B-EC4A-81F1-DF90D91DF6A4}" srcOrd="0" destOrd="0" presId="urn:microsoft.com/office/officeart/2008/layout/BendingPictureCaptionList"/>
    <dgm:cxn modelId="{32ACF12A-30BD-3B4D-9F0F-6EEADA45C2FE}" type="presParOf" srcId="{65FA2004-4D36-A14C-B4F6-C109B4E02AE7}" destId="{20B2F460-DD5D-2846-A1F7-7E08C4D236C1}" srcOrd="1" destOrd="0" presId="urn:microsoft.com/office/officeart/2008/layout/BendingPictureCaptionList"/>
    <dgm:cxn modelId="{F42D17EB-1878-C848-B379-939611AE8383}" type="presParOf" srcId="{3CED9949-9590-A640-835D-E293F4976A63}" destId="{244BBFA2-717B-6741-9683-6758F37864A2}" srcOrd="1" destOrd="0" presId="urn:microsoft.com/office/officeart/2008/layout/BendingPictureCaptionList"/>
    <dgm:cxn modelId="{7A866E9B-9932-BD4D-9F0C-A5B6009DD48F}" type="presParOf" srcId="{3CED9949-9590-A640-835D-E293F4976A63}" destId="{C0F18DBC-844D-9E4D-95CF-008F53CAD7C7}" srcOrd="2" destOrd="0" presId="urn:microsoft.com/office/officeart/2008/layout/BendingPictureCaptionList"/>
    <dgm:cxn modelId="{9A537DCB-C54B-DE4C-9B6A-7A253C31A014}" type="presParOf" srcId="{C0F18DBC-844D-9E4D-95CF-008F53CAD7C7}" destId="{B1F16A6E-DD2F-0D4A-A795-408F7267C926}" srcOrd="0" destOrd="0" presId="urn:microsoft.com/office/officeart/2008/layout/BendingPictureCaptionList"/>
    <dgm:cxn modelId="{D3BE06C3-FD41-0D46-B15C-B787260F1505}" type="presParOf" srcId="{C0F18DBC-844D-9E4D-95CF-008F53CAD7C7}" destId="{68BDF561-D810-E149-B2AF-3BD8E5B39482}" srcOrd="1" destOrd="0" presId="urn:microsoft.com/office/officeart/2008/layout/BendingPictureCaptionList"/>
    <dgm:cxn modelId="{862AB2C6-2619-5E40-8244-1B35AB8CBA57}" type="presParOf" srcId="{3CED9949-9590-A640-835D-E293F4976A63}" destId="{1ED7360F-3E32-F546-AB7C-D6C2C7C5A7CF}" srcOrd="3" destOrd="0" presId="urn:microsoft.com/office/officeart/2008/layout/BendingPictureCaptionList"/>
    <dgm:cxn modelId="{D3E687FC-F415-0845-8F57-4B0AD6E87641}" type="presParOf" srcId="{3CED9949-9590-A640-835D-E293F4976A63}" destId="{61AB74F8-C797-F044-9DD4-3650243A179D}" srcOrd="4" destOrd="0" presId="urn:microsoft.com/office/officeart/2008/layout/BendingPictureCaptionList"/>
    <dgm:cxn modelId="{56923066-02C1-904D-8EF9-4AEDE1E21042}" type="presParOf" srcId="{61AB74F8-C797-F044-9DD4-3650243A179D}" destId="{535A7A61-4001-BA4D-9598-8E66959ECF27}" srcOrd="0" destOrd="0" presId="urn:microsoft.com/office/officeart/2008/layout/BendingPictureCaptionList"/>
    <dgm:cxn modelId="{3585C70D-9D1C-5A4E-9183-7A810A95B4DE}" type="presParOf" srcId="{61AB74F8-C797-F044-9DD4-3650243A179D}" destId="{8C2E4A64-28CD-3C45-96D3-C6BC7EF906BB}" srcOrd="1" destOrd="0" presId="urn:microsoft.com/office/officeart/2008/layout/BendingPictureCaptionList"/>
    <dgm:cxn modelId="{D421CB1D-3838-AB40-95CF-16D1D80A2A85}" type="presParOf" srcId="{3CED9949-9590-A640-835D-E293F4976A63}" destId="{741EEA87-40D1-2848-B586-0CDA3F7C1EEA}" srcOrd="5" destOrd="0" presId="urn:microsoft.com/office/officeart/2008/layout/BendingPictureCaptionList"/>
    <dgm:cxn modelId="{4A5B1929-D4BD-424B-B3D8-63D4AC7A01C3}" type="presParOf" srcId="{3CED9949-9590-A640-835D-E293F4976A63}" destId="{596E7E12-3AC0-0045-B674-BD9C63B093F3}" srcOrd="6" destOrd="0" presId="urn:microsoft.com/office/officeart/2008/layout/BendingPictureCaptionList"/>
    <dgm:cxn modelId="{7539F46A-F594-DF4F-92C0-A346B39C1651}" type="presParOf" srcId="{596E7E12-3AC0-0045-B674-BD9C63B093F3}" destId="{380936C4-693F-B043-A33F-2D7614CE4DE3}" srcOrd="0" destOrd="0" presId="urn:microsoft.com/office/officeart/2008/layout/BendingPictureCaptionList"/>
    <dgm:cxn modelId="{241137E2-BBD0-D844-B31A-6792FA951799}" type="presParOf" srcId="{596E7E12-3AC0-0045-B674-BD9C63B093F3}" destId="{277ACF5B-3644-4542-9317-78D175B25DD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571FA72-2D60-A340-80AD-B8A25C3DEAEB}" type="doc">
      <dgm:prSet loTypeId="urn:microsoft.com/office/officeart/2005/8/layout/vList6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EA47BE5-5825-784C-B278-33BFEC0EF835}">
      <dgm:prSet phldrT="[Text]"/>
      <dgm:spPr/>
      <dgm:t>
        <a:bodyPr/>
        <a:lstStyle/>
        <a:p>
          <a:r>
            <a:rPr lang="en-US" dirty="0">
              <a:ea typeface="+mn-lt"/>
              <a:cs typeface="+mn-lt"/>
            </a:rPr>
            <a:t>Initial Memory State and Hidden State</a:t>
          </a:r>
          <a:endParaRPr lang="en-US" dirty="0"/>
        </a:p>
      </dgm:t>
    </dgm:pt>
    <dgm:pt modelId="{D23FBFE9-3E72-904D-9149-CBD37996F7E7}" type="parTrans" cxnId="{BB10E110-0260-C84A-99AF-D4F6ED070898}">
      <dgm:prSet/>
      <dgm:spPr/>
      <dgm:t>
        <a:bodyPr/>
        <a:lstStyle/>
        <a:p>
          <a:endParaRPr lang="en-US"/>
        </a:p>
      </dgm:t>
    </dgm:pt>
    <dgm:pt modelId="{90D143F2-403C-3C4A-B9E2-D9EB3ED2AFFD}" type="sibTrans" cxnId="{BB10E110-0260-C84A-99AF-D4F6ED070898}">
      <dgm:prSet/>
      <dgm:spPr/>
      <dgm:t>
        <a:bodyPr/>
        <a:lstStyle/>
        <a:p>
          <a:endParaRPr lang="en-US"/>
        </a:p>
      </dgm:t>
    </dgm:pt>
    <dgm:pt modelId="{95D1328D-6DC9-FC4D-A71C-CCDA2F39CC25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Average of the Annotation Vectors</a:t>
          </a:r>
        </a:p>
      </dgm:t>
    </dgm:pt>
    <dgm:pt modelId="{A9D0FDAA-19D5-F147-8560-D235B17BB8FA}" type="parTrans" cxnId="{62012C84-11B1-E142-97C1-C58D29D21BAD}">
      <dgm:prSet/>
      <dgm:spPr/>
      <dgm:t>
        <a:bodyPr/>
        <a:lstStyle/>
        <a:p>
          <a:endParaRPr lang="en-US"/>
        </a:p>
      </dgm:t>
    </dgm:pt>
    <dgm:pt modelId="{DB688F45-833E-5247-BF4B-D72C520B1AF5}" type="sibTrans" cxnId="{62012C84-11B1-E142-97C1-C58D29D21BAD}">
      <dgm:prSet/>
      <dgm:spPr/>
      <dgm:t>
        <a:bodyPr/>
        <a:lstStyle/>
        <a:p>
          <a:endParaRPr lang="en-US"/>
        </a:p>
      </dgm:t>
    </dgm:pt>
    <dgm:pt modelId="{BB3C9B6C-07A1-7F4C-B37A-D064605F6099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Weight α</a:t>
          </a:r>
          <a:r>
            <a:rPr lang="en-US" baseline="-25000" dirty="0" err="1">
              <a:ea typeface="+mn-lt"/>
              <a:cs typeface="+mn-lt"/>
            </a:rPr>
            <a:t>i</a:t>
          </a:r>
          <a:r>
            <a:rPr lang="en-US" dirty="0">
              <a:ea typeface="+mn-lt"/>
              <a:cs typeface="+mn-lt"/>
            </a:rPr>
            <a:t> of each Annotation Vector a</a:t>
          </a:r>
          <a:r>
            <a:rPr lang="en-US" baseline="-25000" dirty="0">
              <a:ea typeface="+mn-lt"/>
              <a:cs typeface="+mn-lt"/>
            </a:rPr>
            <a:t>i</a:t>
          </a:r>
        </a:p>
      </dgm:t>
    </dgm:pt>
    <dgm:pt modelId="{72853B57-7F60-CC48-B79E-6441409C492D}" type="parTrans" cxnId="{FFD6BDFC-511A-CE46-8A1F-D29D4C663285}">
      <dgm:prSet/>
      <dgm:spPr/>
      <dgm:t>
        <a:bodyPr/>
        <a:lstStyle/>
        <a:p>
          <a:endParaRPr lang="en-US"/>
        </a:p>
      </dgm:t>
    </dgm:pt>
    <dgm:pt modelId="{9BFE9CA2-EC0E-2E4F-828F-D185F9878472}" type="sibTrans" cxnId="{FFD6BDFC-511A-CE46-8A1F-D29D4C663285}">
      <dgm:prSet/>
      <dgm:spPr/>
      <dgm:t>
        <a:bodyPr/>
        <a:lstStyle/>
        <a:p>
          <a:endParaRPr lang="en-US"/>
        </a:p>
      </dgm:t>
    </dgm:pt>
    <dgm:pt modelId="{016FD0D1-E883-C44D-AB0B-32D9AA4B2A64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Computed by the attention model </a:t>
          </a:r>
          <a:r>
            <a:rPr lang="en-US" dirty="0" err="1">
              <a:ea typeface="+mn-lt"/>
              <a:cs typeface="+mn-lt"/>
            </a:rPr>
            <a:t>f</a:t>
          </a:r>
          <a:r>
            <a:rPr lang="en-US" baseline="-25000" dirty="0" err="1">
              <a:ea typeface="+mn-lt"/>
              <a:cs typeface="+mn-lt"/>
            </a:rPr>
            <a:t>att</a:t>
          </a:r>
          <a:r>
            <a:rPr lang="en-US" dirty="0">
              <a:ea typeface="+mn-lt"/>
              <a:cs typeface="+mn-lt"/>
            </a:rPr>
            <a:t> </a:t>
          </a:r>
        </a:p>
      </dgm:t>
    </dgm:pt>
    <dgm:pt modelId="{CC8A7331-6DBC-2E4C-9E1A-53F646BD22CB}" type="parTrans" cxnId="{7FF8D108-D2D5-064D-A10F-760B7759C62C}">
      <dgm:prSet/>
      <dgm:spPr/>
      <dgm:t>
        <a:bodyPr/>
        <a:lstStyle/>
        <a:p>
          <a:endParaRPr lang="en-US"/>
        </a:p>
      </dgm:t>
    </dgm:pt>
    <dgm:pt modelId="{7D0DA769-8B28-634C-850A-56D8D2EEBB7A}" type="sibTrans" cxnId="{7FF8D108-D2D5-064D-A10F-760B7759C62C}">
      <dgm:prSet/>
      <dgm:spPr/>
      <dgm:t>
        <a:bodyPr/>
        <a:lstStyle/>
        <a:p>
          <a:endParaRPr lang="en-US"/>
        </a:p>
      </dgm:t>
    </dgm:pt>
    <dgm:pt modelId="{84C5C534-6713-5D41-AB4D-653EF097F410}">
      <dgm:prSet/>
      <dgm:spPr/>
      <dgm:t>
        <a:bodyPr/>
        <a:lstStyle/>
        <a:p>
          <a:r>
            <a:rPr lang="en-US">
              <a:ea typeface="+mn-lt"/>
              <a:cs typeface="+mn-lt"/>
            </a:rPr>
            <a:t>MLP conditioned on the h</a:t>
          </a:r>
          <a:r>
            <a:rPr lang="en-US" baseline="-25000">
              <a:ea typeface="+mn-lt"/>
              <a:cs typeface="+mn-lt"/>
            </a:rPr>
            <a:t>t−1</a:t>
          </a:r>
          <a:r>
            <a:rPr lang="en-US">
              <a:ea typeface="+mn-lt"/>
              <a:cs typeface="+mn-lt"/>
            </a:rPr>
            <a:t>.</a:t>
          </a:r>
          <a:endParaRPr lang="en-US" dirty="0">
            <a:cs typeface="Calibri"/>
          </a:endParaRPr>
        </a:p>
      </dgm:t>
    </dgm:pt>
    <dgm:pt modelId="{77D78F64-29DF-334E-989F-180C635F39F2}" type="parTrans" cxnId="{9EF79986-2263-D248-931B-A701F25BB44E}">
      <dgm:prSet/>
      <dgm:spPr/>
      <dgm:t>
        <a:bodyPr/>
        <a:lstStyle/>
        <a:p>
          <a:endParaRPr lang="en-US"/>
        </a:p>
      </dgm:t>
    </dgm:pt>
    <dgm:pt modelId="{FA518801-49E3-1D49-8E78-087D354C0189}" type="sibTrans" cxnId="{9EF79986-2263-D248-931B-A701F25BB44E}">
      <dgm:prSet/>
      <dgm:spPr/>
      <dgm:t>
        <a:bodyPr/>
        <a:lstStyle/>
        <a:p>
          <a:endParaRPr lang="en-US"/>
        </a:p>
      </dgm:t>
    </dgm:pt>
    <dgm:pt modelId="{CC2BFA60-F815-9849-8C1A-3F2507E4C677}" type="pres">
      <dgm:prSet presAssocID="{F571FA72-2D60-A340-80AD-B8A25C3DEAEB}" presName="Name0" presStyleCnt="0">
        <dgm:presLayoutVars>
          <dgm:dir/>
          <dgm:animLvl val="lvl"/>
          <dgm:resizeHandles/>
        </dgm:presLayoutVars>
      </dgm:prSet>
      <dgm:spPr/>
    </dgm:pt>
    <dgm:pt modelId="{78827EEE-CEF8-CC4F-8FE9-A4836894C5EA}" type="pres">
      <dgm:prSet presAssocID="{5EA47BE5-5825-784C-B278-33BFEC0EF835}" presName="linNode" presStyleCnt="0"/>
      <dgm:spPr/>
    </dgm:pt>
    <dgm:pt modelId="{EEF46233-5B50-7C43-AAB5-39CBA32D17A4}" type="pres">
      <dgm:prSet presAssocID="{5EA47BE5-5825-784C-B278-33BFEC0EF835}" presName="parentShp" presStyleLbl="node1" presStyleIdx="0" presStyleCnt="2">
        <dgm:presLayoutVars>
          <dgm:bulletEnabled val="1"/>
        </dgm:presLayoutVars>
      </dgm:prSet>
      <dgm:spPr/>
    </dgm:pt>
    <dgm:pt modelId="{8C16FAF8-84D4-134B-8243-43CBFBECEA4C}" type="pres">
      <dgm:prSet presAssocID="{5EA47BE5-5825-784C-B278-33BFEC0EF835}" presName="childShp" presStyleLbl="bgAccFollowNode1" presStyleIdx="0" presStyleCnt="2">
        <dgm:presLayoutVars>
          <dgm:bulletEnabled val="1"/>
        </dgm:presLayoutVars>
      </dgm:prSet>
      <dgm:spPr/>
    </dgm:pt>
    <dgm:pt modelId="{53A990AB-241C-314B-8511-63BE0FD36333}" type="pres">
      <dgm:prSet presAssocID="{90D143F2-403C-3C4A-B9E2-D9EB3ED2AFFD}" presName="spacing" presStyleCnt="0"/>
      <dgm:spPr/>
    </dgm:pt>
    <dgm:pt modelId="{DA6511C3-9C64-B949-9101-73E5680489AE}" type="pres">
      <dgm:prSet presAssocID="{BB3C9B6C-07A1-7F4C-B37A-D064605F6099}" presName="linNode" presStyleCnt="0"/>
      <dgm:spPr/>
    </dgm:pt>
    <dgm:pt modelId="{727A40A4-7CDE-3B47-81DF-B25E07E305C5}" type="pres">
      <dgm:prSet presAssocID="{BB3C9B6C-07A1-7F4C-B37A-D064605F6099}" presName="parentShp" presStyleLbl="node1" presStyleIdx="1" presStyleCnt="2">
        <dgm:presLayoutVars>
          <dgm:bulletEnabled val="1"/>
        </dgm:presLayoutVars>
      </dgm:prSet>
      <dgm:spPr/>
    </dgm:pt>
    <dgm:pt modelId="{0837BF39-4D1F-DA48-B57A-85DB436FE5FF}" type="pres">
      <dgm:prSet presAssocID="{BB3C9B6C-07A1-7F4C-B37A-D064605F6099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7FF8D108-D2D5-064D-A10F-760B7759C62C}" srcId="{BB3C9B6C-07A1-7F4C-B37A-D064605F6099}" destId="{016FD0D1-E883-C44D-AB0B-32D9AA4B2A64}" srcOrd="0" destOrd="0" parTransId="{CC8A7331-6DBC-2E4C-9E1A-53F646BD22CB}" sibTransId="{7D0DA769-8B28-634C-850A-56D8D2EEBB7A}"/>
    <dgm:cxn modelId="{BB10E110-0260-C84A-99AF-D4F6ED070898}" srcId="{F571FA72-2D60-A340-80AD-B8A25C3DEAEB}" destId="{5EA47BE5-5825-784C-B278-33BFEC0EF835}" srcOrd="0" destOrd="0" parTransId="{D23FBFE9-3E72-904D-9149-CBD37996F7E7}" sibTransId="{90D143F2-403C-3C4A-B9E2-D9EB3ED2AFFD}"/>
    <dgm:cxn modelId="{99C27F17-CF2C-3144-B361-4F4D7C01E0CC}" type="presOf" srcId="{5EA47BE5-5825-784C-B278-33BFEC0EF835}" destId="{EEF46233-5B50-7C43-AAB5-39CBA32D17A4}" srcOrd="0" destOrd="0" presId="urn:microsoft.com/office/officeart/2005/8/layout/vList6"/>
    <dgm:cxn modelId="{135ED731-B871-1348-9FC9-7353245E7098}" type="presOf" srcId="{F571FA72-2D60-A340-80AD-B8A25C3DEAEB}" destId="{CC2BFA60-F815-9849-8C1A-3F2507E4C677}" srcOrd="0" destOrd="0" presId="urn:microsoft.com/office/officeart/2005/8/layout/vList6"/>
    <dgm:cxn modelId="{89E8DB7F-FFE7-9142-8BC3-573E5C713DD8}" type="presOf" srcId="{016FD0D1-E883-C44D-AB0B-32D9AA4B2A64}" destId="{0837BF39-4D1F-DA48-B57A-85DB436FE5FF}" srcOrd="0" destOrd="0" presId="urn:microsoft.com/office/officeart/2005/8/layout/vList6"/>
    <dgm:cxn modelId="{62012C84-11B1-E142-97C1-C58D29D21BAD}" srcId="{5EA47BE5-5825-784C-B278-33BFEC0EF835}" destId="{95D1328D-6DC9-FC4D-A71C-CCDA2F39CC25}" srcOrd="0" destOrd="0" parTransId="{A9D0FDAA-19D5-F147-8560-D235B17BB8FA}" sibTransId="{DB688F45-833E-5247-BF4B-D72C520B1AF5}"/>
    <dgm:cxn modelId="{9EF79986-2263-D248-931B-A701F25BB44E}" srcId="{016FD0D1-E883-C44D-AB0B-32D9AA4B2A64}" destId="{84C5C534-6713-5D41-AB4D-653EF097F410}" srcOrd="0" destOrd="0" parTransId="{77D78F64-29DF-334E-989F-180C635F39F2}" sibTransId="{FA518801-49E3-1D49-8E78-087D354C0189}"/>
    <dgm:cxn modelId="{6D52A792-ADD7-1842-B8E1-D720A9618BA2}" type="presOf" srcId="{95D1328D-6DC9-FC4D-A71C-CCDA2F39CC25}" destId="{8C16FAF8-84D4-134B-8243-43CBFBECEA4C}" srcOrd="0" destOrd="0" presId="urn:microsoft.com/office/officeart/2005/8/layout/vList6"/>
    <dgm:cxn modelId="{DE1D4A99-BDCF-3B44-85DB-716B8064433A}" type="presOf" srcId="{BB3C9B6C-07A1-7F4C-B37A-D064605F6099}" destId="{727A40A4-7CDE-3B47-81DF-B25E07E305C5}" srcOrd="0" destOrd="0" presId="urn:microsoft.com/office/officeart/2005/8/layout/vList6"/>
    <dgm:cxn modelId="{0B7CB79F-8682-2549-B8A3-20870B8BC2CD}" type="presOf" srcId="{84C5C534-6713-5D41-AB4D-653EF097F410}" destId="{0837BF39-4D1F-DA48-B57A-85DB436FE5FF}" srcOrd="0" destOrd="1" presId="urn:microsoft.com/office/officeart/2005/8/layout/vList6"/>
    <dgm:cxn modelId="{FFD6BDFC-511A-CE46-8A1F-D29D4C663285}" srcId="{F571FA72-2D60-A340-80AD-B8A25C3DEAEB}" destId="{BB3C9B6C-07A1-7F4C-B37A-D064605F6099}" srcOrd="1" destOrd="0" parTransId="{72853B57-7F60-CC48-B79E-6441409C492D}" sibTransId="{9BFE9CA2-EC0E-2E4F-828F-D185F9878472}"/>
    <dgm:cxn modelId="{159422BF-070A-BD45-B769-BA79E79FDAE4}" type="presParOf" srcId="{CC2BFA60-F815-9849-8C1A-3F2507E4C677}" destId="{78827EEE-CEF8-CC4F-8FE9-A4836894C5EA}" srcOrd="0" destOrd="0" presId="urn:microsoft.com/office/officeart/2005/8/layout/vList6"/>
    <dgm:cxn modelId="{058C0FA4-23DC-C44F-8760-7029F2F568B4}" type="presParOf" srcId="{78827EEE-CEF8-CC4F-8FE9-A4836894C5EA}" destId="{EEF46233-5B50-7C43-AAB5-39CBA32D17A4}" srcOrd="0" destOrd="0" presId="urn:microsoft.com/office/officeart/2005/8/layout/vList6"/>
    <dgm:cxn modelId="{8636FEB6-0053-E744-8830-4B0AC21D1290}" type="presParOf" srcId="{78827EEE-CEF8-CC4F-8FE9-A4836894C5EA}" destId="{8C16FAF8-84D4-134B-8243-43CBFBECEA4C}" srcOrd="1" destOrd="0" presId="urn:microsoft.com/office/officeart/2005/8/layout/vList6"/>
    <dgm:cxn modelId="{BFB798AC-6B1D-5C44-9213-DE558C054F8B}" type="presParOf" srcId="{CC2BFA60-F815-9849-8C1A-3F2507E4C677}" destId="{53A990AB-241C-314B-8511-63BE0FD36333}" srcOrd="1" destOrd="0" presId="urn:microsoft.com/office/officeart/2005/8/layout/vList6"/>
    <dgm:cxn modelId="{D19A46B3-BE99-874E-A90B-C26573282DAF}" type="presParOf" srcId="{CC2BFA60-F815-9849-8C1A-3F2507E4C677}" destId="{DA6511C3-9C64-B949-9101-73E5680489AE}" srcOrd="2" destOrd="0" presId="urn:microsoft.com/office/officeart/2005/8/layout/vList6"/>
    <dgm:cxn modelId="{5B110D12-9185-6245-98CD-198CCBE425B2}" type="presParOf" srcId="{DA6511C3-9C64-B949-9101-73E5680489AE}" destId="{727A40A4-7CDE-3B47-81DF-B25E07E305C5}" srcOrd="0" destOrd="0" presId="urn:microsoft.com/office/officeart/2005/8/layout/vList6"/>
    <dgm:cxn modelId="{B60FFB29-12D5-1A4F-AB5C-C6346A459DCD}" type="presParOf" srcId="{DA6511C3-9C64-B949-9101-73E5680489AE}" destId="{0837BF39-4D1F-DA48-B57A-85DB436FE5F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6750B51-B73F-8A46-8F5C-77F48B90F365}" type="doc">
      <dgm:prSet loTypeId="urn:microsoft.com/office/officeart/2005/8/layout/vList5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924B962-682F-F047-AA30-06F6EB6844B6}">
          <dgm:prSet phldrT="[Text]"/>
          <dgm:spPr/>
          <dgm:t>
            <a:bodyPr/>
            <a:lstStyle/>
            <a:p>
              <a:r>
                <a:rPr lang="en-US" dirty="0">
                  <a:ea typeface="+mn-lt"/>
                  <a:cs typeface="+mn-lt"/>
                </a:rPr>
                <a:t>Context Vector: </a:t>
              </a: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e>
                  </m:acc>
                </m:oMath>
              </a14:m>
              <a:endParaRPr lang="en-US" i="0" baseline="0" dirty="0"/>
            </a:p>
          </dgm:t>
        </dgm:pt>
      </mc:Choice>
      <mc:Fallback xmlns="">
        <dgm:pt modelId="{C924B962-682F-F047-AA30-06F6EB6844B6}">
          <dgm:prSet phldrT="[Text]"/>
          <dgm:spPr/>
          <dgm:t>
            <a:bodyPr/>
            <a:lstStyle/>
            <a:p>
              <a:r>
                <a:rPr lang="en-US" dirty="0">
                  <a:ea typeface="+mn-lt"/>
                  <a:cs typeface="+mn-lt"/>
                </a:rPr>
                <a:t>Context Vector: </a:t>
              </a:r>
              <a:r>
                <a:rPr lang="en-US" i="0">
                  <a:latin typeface="Cambria Math" panose="02040503050406030204" pitchFamily="18" charset="0"/>
                </a:rPr>
                <a:t>(</a:t>
              </a:r>
              <a:r>
                <a:rPr lang="en-US" b="0" i="0">
                  <a:latin typeface="Cambria Math" panose="02040503050406030204" pitchFamily="18" charset="0"/>
                </a:rPr>
                <a:t>𝑧_𝑡 ) ̂</a:t>
              </a:r>
              <a:endParaRPr lang="en-US" i="0" baseline="0" dirty="0"/>
            </a:p>
          </dgm:t>
        </dgm:pt>
      </mc:Fallback>
    </mc:AlternateContent>
    <dgm:pt modelId="{33A05849-208A-F34D-9C3B-888DE90579B5}" type="parTrans" cxnId="{A362FEFC-6349-D643-9759-53D6439D830C}">
      <dgm:prSet/>
      <dgm:spPr/>
      <dgm:t>
        <a:bodyPr/>
        <a:lstStyle/>
        <a:p>
          <a:endParaRPr lang="en-US"/>
        </a:p>
      </dgm:t>
    </dgm:pt>
    <dgm:pt modelId="{09713931-D983-F44A-B0C8-BD75803DF741}" type="sibTrans" cxnId="{A362FEFC-6349-D643-9759-53D6439D830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F9931C2-863B-1A40-9E2E-A35D51367797}">
          <dgm:prSet phldrT="[Text]"/>
          <dgm:spPr/>
          <dgm:t>
            <a:bodyPr/>
            <a:lstStyle/>
            <a:p>
              <a:r>
                <a:rPr lang="en-US" dirty="0">
                  <a:ea typeface="+mn-lt"/>
                  <a:cs typeface="+mn-lt"/>
                </a:rPr>
                <a:t>Mechanism: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𝜙</m:t>
                  </m:r>
                </m:oMath>
              </a14:m>
              <a:endParaRPr lang="en-US" dirty="0"/>
            </a:p>
          </dgm:t>
        </dgm:pt>
      </mc:Choice>
      <mc:Fallback xmlns="">
        <dgm:pt modelId="{CF9931C2-863B-1A40-9E2E-A35D51367797}">
          <dgm:prSet phldrT="[Text]"/>
          <dgm:spPr/>
          <dgm:t>
            <a:bodyPr/>
            <a:lstStyle/>
            <a:p>
              <a:r>
                <a:rPr lang="en-US" dirty="0">
                  <a:ea typeface="+mn-lt"/>
                  <a:cs typeface="+mn-lt"/>
                </a:rPr>
                <a:t>Mechanism: 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𝜙</a:t>
              </a:r>
              <a:endParaRPr lang="en-US" dirty="0"/>
            </a:p>
          </dgm:t>
        </dgm:pt>
      </mc:Fallback>
    </mc:AlternateContent>
    <dgm:pt modelId="{9F9C6AFB-E3C3-0042-B802-9D2B023A496C}" type="parTrans" cxnId="{CF067E7F-B4CE-CC41-A7E8-5B8F8D22DE01}">
      <dgm:prSet/>
      <dgm:spPr/>
      <dgm:t>
        <a:bodyPr/>
        <a:lstStyle/>
        <a:p>
          <a:endParaRPr lang="en-US"/>
        </a:p>
      </dgm:t>
    </dgm:pt>
    <dgm:pt modelId="{E88C6B08-EE44-D44D-8FCE-C083266EEC8B}" type="sibTrans" cxnId="{CF067E7F-B4CE-CC41-A7E8-5B8F8D22DE01}">
      <dgm:prSet/>
      <dgm:spPr/>
      <dgm:t>
        <a:bodyPr/>
        <a:lstStyle/>
        <a:p>
          <a:endParaRPr lang="en-US"/>
        </a:p>
      </dgm:t>
    </dgm:pt>
    <dgm:pt modelId="{095C14C4-AB3A-7D49-A412-742B800AC4D2}">
      <dgm:prSet phldrT="[Text]"/>
      <dgm:spPr/>
      <dgm:t>
        <a:bodyPr/>
        <a:lstStyle/>
        <a:p>
          <a:r>
            <a:rPr lang="en-US" dirty="0">
              <a:ea typeface="+mn-lt"/>
              <a:cs typeface="+mn-lt"/>
            </a:rPr>
            <a:t>Deep output layer</a:t>
          </a:r>
          <a:endParaRPr lang="en-US" dirty="0"/>
        </a:p>
      </dgm:t>
    </dgm:pt>
    <dgm:pt modelId="{E3F076E8-287A-3F44-B451-CE98537DE8BB}" type="parTrans" cxnId="{25756413-F4FF-B542-A00F-9AE6E1D28ECB}">
      <dgm:prSet/>
      <dgm:spPr/>
      <dgm:t>
        <a:bodyPr/>
        <a:lstStyle/>
        <a:p>
          <a:endParaRPr lang="en-US"/>
        </a:p>
      </dgm:t>
    </dgm:pt>
    <dgm:pt modelId="{5786A08A-D194-A84E-BEBC-88674F3345B4}" type="sibTrans" cxnId="{25756413-F4FF-B542-A00F-9AE6E1D28ECB}">
      <dgm:prSet/>
      <dgm:spPr/>
      <dgm:t>
        <a:bodyPr/>
        <a:lstStyle/>
        <a:p>
          <a:endParaRPr lang="en-US"/>
        </a:p>
      </dgm:t>
    </dgm:pt>
    <dgm:pt modelId="{5217DF39-C7AC-DD40-804A-6DFB0DCC560B}">
      <dgm:prSet phldrT="[Text]" custT="1"/>
      <dgm:spPr/>
      <dgm:t>
        <a:bodyPr/>
        <a:lstStyle/>
        <a:p>
          <a:r>
            <a:rPr lang="en-US" sz="2000" b="0" dirty="0">
              <a:ea typeface="+mn-lt"/>
              <a:cs typeface="+mn-lt"/>
            </a:rPr>
            <a:t>Dynamic representation of the relevant part of the image at time </a:t>
          </a:r>
          <a:r>
            <a:rPr lang="en-US" sz="2000" b="0" i="1" dirty="0">
              <a:ea typeface="+mn-lt"/>
              <a:cs typeface="+mn-lt"/>
            </a:rPr>
            <a:t>t</a:t>
          </a:r>
          <a:endParaRPr lang="en-US" sz="2000" b="0" dirty="0"/>
        </a:p>
      </dgm:t>
    </dgm:pt>
    <dgm:pt modelId="{92D67DC6-F6DE-F54A-825C-0E69EC35EB35}" type="parTrans" cxnId="{54913813-82C2-9449-BB15-9A93BDF80D8D}">
      <dgm:prSet/>
      <dgm:spPr/>
      <dgm:t>
        <a:bodyPr/>
        <a:lstStyle/>
        <a:p>
          <a:endParaRPr lang="en-US"/>
        </a:p>
      </dgm:t>
    </dgm:pt>
    <dgm:pt modelId="{445F687D-F1A0-B249-8726-588941676F4C}" type="sibTrans" cxnId="{54913813-82C2-9449-BB15-9A93BDF80D8D}">
      <dgm:prSet/>
      <dgm:spPr/>
      <dgm:t>
        <a:bodyPr/>
        <a:lstStyle/>
        <a:p>
          <a:endParaRPr lang="en-US"/>
        </a:p>
      </dgm:t>
    </dgm:pt>
    <dgm:pt modelId="{4E21C019-A9BF-AB4E-BEB6-A07F31E6DE53}">
      <dgm:prSet/>
      <dgm:spPr/>
      <dgm:t>
        <a:bodyPr/>
        <a:lstStyle/>
        <a:p>
          <a:r>
            <a:rPr lang="en-US" sz="1500" u="none" dirty="0">
              <a:ea typeface="+mn-lt"/>
              <a:cs typeface="+mn-lt"/>
            </a:rPr>
            <a:t>Probability: Hard attention</a:t>
          </a:r>
        </a:p>
      </dgm:t>
    </dgm:pt>
    <dgm:pt modelId="{23C1768D-2869-B848-960E-04C297CC956D}" type="parTrans" cxnId="{1635A4C1-E5A1-8F4E-B26B-9998EF119874}">
      <dgm:prSet/>
      <dgm:spPr/>
      <dgm:t>
        <a:bodyPr/>
        <a:lstStyle/>
        <a:p>
          <a:endParaRPr lang="en-US"/>
        </a:p>
      </dgm:t>
    </dgm:pt>
    <dgm:pt modelId="{286B9B10-6D4B-B94A-95F2-E3279CB23705}" type="sibTrans" cxnId="{1635A4C1-E5A1-8F4E-B26B-9998EF11987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08B88AF-A638-5544-868F-5299A294BF6A}">
          <dgm:prSet phldrT="[Text]" custT="1"/>
          <dgm:spPr/>
          <dgm:t>
            <a:bodyPr/>
            <a:lstStyle/>
            <a:p>
              <a:r>
                <a:rPr lang="en-US" sz="1500" dirty="0">
                  <a:ea typeface="+mn-lt"/>
                  <a:cs typeface="+mn-lt"/>
                </a:rPr>
                <a:t> </a:t>
              </a:r>
              <a14:m>
                <m:oMath xmlns:m="http://schemas.openxmlformats.org/officeDocument/2006/math">
                  <m:r>
                    <a:rPr lang="en-US" sz="2000" b="1" i="1" smtClean="0">
                      <a:latin typeface="Cambria Math" panose="02040503050406030204" pitchFamily="18" charset="0"/>
                      <a:ea typeface="+mn-lt"/>
                      <a:cs typeface="+mn-lt"/>
                    </a:rPr>
                    <m:t>𝒑</m:t>
                  </m:r>
                  <m:d>
                    <m:dPr>
                      <m:ctrlPr>
                        <a:rPr lang="en-US" sz="2000" b="1" i="1" smtClean="0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</m:ctrlPr>
                    </m:dPr>
                    <m:e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𝒚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𝒕</m:t>
                          </m:r>
                        </m:sub>
                      </m:sSub>
                    </m:e>
                    <m:e>
                      <m:r>
                        <a:rPr lang="en-US" sz="2000" b="1" i="1" smtClean="0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𝒂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, 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𝒚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𝟏</m:t>
                          </m:r>
                        </m:sup>
                      </m:sSubSup>
                    </m:e>
                  </m:d>
                  <m:r>
                    <a:rPr lang="en-US" sz="2000" b="1" i="1" smtClean="0">
                      <a:latin typeface="Cambria Math" panose="02040503050406030204" pitchFamily="18" charset="0"/>
                      <a:ea typeface="Cambria Math" panose="02040503050406030204" pitchFamily="18" charset="0"/>
                      <a:cs typeface="+mn-lt"/>
                    </a:rPr>
                    <m:t>∝ </m:t>
                  </m:r>
                  <m:sSup>
                    <m:sSupPr>
                      <m:ctrlP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</m:ctrlPr>
                    </m:sSupPr>
                    <m:e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𝒆</m:t>
                      </m:r>
                    </m:e>
                    <m: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𝑳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𝟎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𝑬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𝒚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𝟏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+ 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𝑳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𝒉</m:t>
                          </m:r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𝒉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𝒕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+ 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𝑳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𝒛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))</m:t>
                      </m:r>
                    </m:sup>
                  </m:sSup>
                </m:oMath>
              </a14:m>
              <a:r>
                <a:rPr lang="en-US" sz="2000" b="1" dirty="0"/>
                <a:t> </a:t>
              </a:r>
            </a:p>
          </dgm:t>
        </dgm:pt>
      </mc:Choice>
      <mc:Fallback xmlns="">
        <dgm:pt modelId="{908B88AF-A638-5544-868F-5299A294BF6A}">
          <dgm:prSet phldrT="[Text]" custT="1"/>
          <dgm:spPr/>
          <dgm:t>
            <a:bodyPr/>
            <a:lstStyle/>
            <a:p>
              <a:r>
                <a:rPr lang="en-US" sz="1500" dirty="0">
                  <a:ea typeface="+mn-lt"/>
                  <a:cs typeface="+mn-lt"/>
                </a:rPr>
                <a:t> </a:t>
              </a:r>
              <a:r>
                <a:rPr lang="en-US" sz="2000" b="1" i="0">
                  <a:latin typeface="Cambria Math" panose="02040503050406030204" pitchFamily="18" charset="0"/>
                  <a:ea typeface="+mn-lt"/>
                  <a:cs typeface="+mn-lt"/>
                </a:rPr>
                <a:t>𝒑(𝒚_𝒕│𝒂, 𝒚_𝟏^(𝒕−𝟏) )</a:t>
              </a:r>
              <a:r>
                <a:rPr lang="en-US" sz="2000" b="1" i="0">
                  <a:latin typeface="Cambria Math" panose="02040503050406030204" pitchFamily="18" charset="0"/>
                  <a:ea typeface="Cambria Math" panose="02040503050406030204" pitchFamily="18" charset="0"/>
                  <a:cs typeface="+mn-lt"/>
                </a:rPr>
                <a:t>∝ 𝒆^((𝑳_𝟎 (𝑬𝒚_(𝒕−𝟏)+ 𝑳_𝒉 𝒉_𝒕+ 𝑳_𝒛 (</a:t>
              </a:r>
              <a:r>
                <a:rPr lang="en-US" sz="2000" b="1" i="0">
                  <a:latin typeface="Cambria Math" panose="02040503050406030204" pitchFamily="18" charset="0"/>
                </a:rPr>
                <a:t>𝒛_𝒕 ) ̂</a:t>
              </a:r>
              <a:r>
                <a:rPr lang="en-US" sz="2000" b="1" i="0">
                  <a:latin typeface="Cambria Math" panose="02040503050406030204" pitchFamily="18" charset="0"/>
                  <a:ea typeface="Cambria Math" panose="02040503050406030204" pitchFamily="18" charset="0"/>
                  <a:cs typeface="+mn-lt"/>
                </a:rPr>
                <a:t>)))</a:t>
              </a:r>
              <a:r>
                <a:rPr lang="en-US" sz="2000" b="1" dirty="0"/>
                <a:t> </a:t>
              </a:r>
            </a:p>
          </dgm:t>
        </dgm:pt>
      </mc:Fallback>
    </mc:AlternateContent>
    <dgm:pt modelId="{00D908D5-5398-9A4B-B1C3-C88C869918BB}" type="parTrans" cxnId="{EFA55DBF-A542-A348-89B7-DB7A73EB9857}">
      <dgm:prSet/>
      <dgm:spPr/>
      <dgm:t>
        <a:bodyPr/>
        <a:lstStyle/>
        <a:p>
          <a:endParaRPr lang="en-US"/>
        </a:p>
      </dgm:t>
    </dgm:pt>
    <dgm:pt modelId="{5F3D762A-7BF8-7A40-8CB5-2B0FB5FDBEBC}" type="sibTrans" cxnId="{EFA55DBF-A542-A348-89B7-DB7A73EB985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D4149C4-C37E-C347-BE64-61422939CA1F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m:oMathPara>
              </a14:m>
              <a:endParaRPr lang="en-US" sz="2000" b="1" dirty="0"/>
            </a:p>
          </dgm:t>
        </dgm:pt>
      </mc:Choice>
      <mc:Fallback xmlns="">
        <dgm:pt modelId="{6D4149C4-C37E-C347-BE64-61422939CA1F}">
          <dgm:prSet phldrT="[Text]" custT="1"/>
          <dgm:spPr/>
          <dgm:t>
            <a:bodyPr/>
            <a:lstStyle/>
            <a:p>
              <a:r>
                <a:rPr lang="en-US" sz="2000" b="1" i="0">
                  <a:latin typeface="Cambria Math" panose="02040503050406030204" pitchFamily="18" charset="0"/>
                </a:rPr>
                <a:t>(𝒛_𝒕 ) ̂= </a:t>
              </a:r>
              <a:r>
                <a:rPr lang="en-US" sz="2000" b="1" i="0">
                  <a:latin typeface="Cambria Math" panose="02040503050406030204" pitchFamily="18" charset="0"/>
                  <a:ea typeface="Cambria Math" panose="02040503050406030204" pitchFamily="18" charset="0"/>
                </a:rPr>
                <a:t>𝝓({𝒂_𝒊 }  , {𝜶_𝒊 })</a:t>
              </a:r>
              <a:endParaRPr lang="en-US" sz="2000" b="1" dirty="0"/>
            </a:p>
          </dgm:t>
        </dgm:pt>
      </mc:Fallback>
    </mc:AlternateContent>
    <dgm:pt modelId="{970006A6-6DF5-1D4E-BFDB-D84A1948F4A3}" type="parTrans" cxnId="{405C2DE8-1E3B-1546-B643-14093F43681B}">
      <dgm:prSet/>
      <dgm:spPr/>
      <dgm:t>
        <a:bodyPr/>
        <a:lstStyle/>
        <a:p>
          <a:endParaRPr lang="en-US"/>
        </a:p>
      </dgm:t>
    </dgm:pt>
    <dgm:pt modelId="{A0983379-C212-064C-865A-56111E1D4A37}" type="sibTrans" cxnId="{405C2DE8-1E3B-1546-B643-14093F43681B}">
      <dgm:prSet/>
      <dgm:spPr/>
      <dgm:t>
        <a:bodyPr/>
        <a:lstStyle/>
        <a:p>
          <a:endParaRPr lang="en-US"/>
        </a:p>
      </dgm:t>
    </dgm:pt>
    <dgm:pt modelId="{12898395-D750-5D4D-8469-40E232629076}">
      <dgm:prSet/>
      <dgm:spPr/>
      <dgm:t>
        <a:bodyPr/>
        <a:lstStyle/>
        <a:p>
          <a:r>
            <a:rPr lang="en-US" sz="1500" u="none" dirty="0">
              <a:ea typeface="+mn-lt"/>
              <a:cs typeface="+mn-lt"/>
            </a:rPr>
            <a:t>Relative Importance: Soft attention</a:t>
          </a:r>
        </a:p>
      </dgm:t>
    </dgm:pt>
    <dgm:pt modelId="{2C85B63F-AB9B-6541-9A5A-E5332C532C10}" type="parTrans" cxnId="{94F8E83E-4C20-004C-BD77-C4AAFA3146E6}">
      <dgm:prSet/>
      <dgm:spPr/>
      <dgm:t>
        <a:bodyPr/>
        <a:lstStyle/>
        <a:p>
          <a:endParaRPr lang="en-US"/>
        </a:p>
      </dgm:t>
    </dgm:pt>
    <dgm:pt modelId="{F16A1658-C09D-2346-BBEF-4272821BB5BC}" type="sibTrans" cxnId="{94F8E83E-4C20-004C-BD77-C4AAFA3146E6}">
      <dgm:prSet/>
      <dgm:spPr/>
      <dgm:t>
        <a:bodyPr/>
        <a:lstStyle/>
        <a:p>
          <a:endParaRPr lang="en-US"/>
        </a:p>
      </dgm:t>
    </dgm:pt>
    <dgm:pt modelId="{3439E05B-CFC9-9942-98A5-8F958AE8B5AA}">
      <dgm:prSet phldrT="[Text]"/>
      <dgm:spPr/>
      <dgm:t>
        <a:bodyPr/>
        <a:lstStyle/>
        <a:p>
          <a:r>
            <a:rPr lang="en-US" sz="1500" dirty="0">
              <a:ea typeface="+mn-lt"/>
              <a:cs typeface="+mn-lt"/>
            </a:rPr>
            <a:t>Probability of the output word</a:t>
          </a:r>
          <a:endParaRPr lang="en-US" sz="1500" dirty="0"/>
        </a:p>
      </dgm:t>
    </dgm:pt>
    <dgm:pt modelId="{F4FE3A40-92AF-BD43-97F1-615C3596BD31}" type="parTrans" cxnId="{31739D4B-BEF3-164C-BA5A-17F76DF1CBC8}">
      <dgm:prSet/>
      <dgm:spPr/>
      <dgm:t>
        <a:bodyPr/>
        <a:lstStyle/>
        <a:p>
          <a:endParaRPr lang="en-US"/>
        </a:p>
      </dgm:t>
    </dgm:pt>
    <dgm:pt modelId="{E4307B7A-F258-A54F-87D1-1A39ADE6C03A}" type="sibTrans" cxnId="{31739D4B-BEF3-164C-BA5A-17F76DF1CBC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F9367DA-8F01-544E-878B-B2C60BA5C533}">
          <dgm:prSet/>
          <dgm:spPr/>
          <dgm:t>
            <a:bodyPr/>
            <a:lstStyle/>
            <a:p>
              <a:r>
                <a:rPr lang="en-US" sz="1500" dirty="0">
                  <a:ea typeface="+mn-lt"/>
                  <a:cs typeface="+mn-lt"/>
                </a:rPr>
                <a:t>Meaning of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e>
                    <m:sub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endParaRPr lang="en-US" sz="1500" dirty="0">
                <a:ea typeface="+mn-lt"/>
                <a:cs typeface="+mn-lt"/>
              </a:endParaRPr>
            </a:p>
          </dgm:t>
        </dgm:pt>
      </mc:Choice>
      <mc:Fallback xmlns="">
        <dgm:pt modelId="{0F9367DA-8F01-544E-878B-B2C60BA5C533}">
          <dgm:prSet/>
          <dgm:spPr/>
          <dgm:t>
            <a:bodyPr/>
            <a:lstStyle/>
            <a:p>
              <a:r>
                <a:rPr lang="en-US" sz="1500" dirty="0">
                  <a:ea typeface="+mn-lt"/>
                  <a:cs typeface="+mn-lt"/>
                </a:rPr>
                <a:t>Meaning of </a:t>
              </a:r>
              <a:r>
                <a:rPr lang="en-US" sz="15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𝛼_𝑖</a:t>
              </a:r>
              <a:endParaRPr lang="en-US" sz="1500" dirty="0">
                <a:ea typeface="+mn-lt"/>
                <a:cs typeface="+mn-lt"/>
              </a:endParaRPr>
            </a:p>
          </dgm:t>
        </dgm:pt>
      </mc:Fallback>
    </mc:AlternateContent>
    <dgm:pt modelId="{DF372C36-854B-F540-B794-822C4713E994}" type="parTrans" cxnId="{A4C2F85F-0239-D447-8C26-95B3714E95B1}">
      <dgm:prSet/>
      <dgm:spPr/>
      <dgm:t>
        <a:bodyPr/>
        <a:lstStyle/>
        <a:p>
          <a:endParaRPr lang="en-US"/>
        </a:p>
      </dgm:t>
    </dgm:pt>
    <dgm:pt modelId="{408811FC-BAE3-4C40-9627-6C2558FA0B44}" type="sibTrans" cxnId="{A4C2F85F-0239-D447-8C26-95B3714E95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038DC18-30B1-C841-ADBE-0F112FAE9BF3}">
          <dgm:prSet phldrT="[Text]"/>
          <dgm:spPr/>
          <dgm:t>
            <a:bodyPr/>
            <a:lstStyle/>
            <a:p>
              <a:r>
                <a:rPr lang="en-US" sz="1500" dirty="0"/>
                <a:t>Where: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5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𝐿</m:t>
                      </m:r>
                    </m:e>
                    <m: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lang="en-US" sz="15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∈</m:t>
                  </m:r>
                  <m:sSup>
                    <m:sSupPr>
                      <m:ctrlP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e>
                    <m:sup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sup>
                  </m:sSup>
                  <m:r>
                    <a:rPr lang="en-US" sz="15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15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𝐿</m:t>
                      </m:r>
                    </m:e>
                    <m: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h</m:t>
                      </m:r>
                    </m:sub>
                  </m:sSub>
                  <m:r>
                    <a:rPr lang="en-US" sz="15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∈</m:t>
                  </m:r>
                  <m:sSup>
                    <m:sSupPr>
                      <m:ctrlP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e>
                    <m:sup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sup>
                  </m:sSup>
                  <m:r>
                    <a:rPr lang="en-US" sz="15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15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𝐿</m:t>
                      </m:r>
                    </m:e>
                    <m: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𝑧</m:t>
                      </m:r>
                    </m:sub>
                  </m:sSub>
                  <m:r>
                    <a:rPr lang="en-US" sz="15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∈</m:t>
                  </m:r>
                  <m:sSup>
                    <m:sSupPr>
                      <m:ctrlP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e>
                    <m:sup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sup>
                  </m:sSup>
                  <m:r>
                    <a:rPr lang="en-US" sz="15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</m:t>
                  </m:r>
                </m:oMath>
              </a14:m>
              <a:r>
                <a:rPr lang="en-US" sz="1500" dirty="0"/>
                <a:t> and </a:t>
              </a:r>
              <a14:m>
                <m:oMath xmlns:m="http://schemas.openxmlformats.org/officeDocument/2006/math">
                  <m:r>
                    <a:rPr lang="en-US" sz="1500" b="0" i="1" smtClean="0">
                      <a:latin typeface="Cambria Math" panose="02040503050406030204" pitchFamily="18" charset="0"/>
                    </a:rPr>
                    <m:t>𝐸</m:t>
                  </m:r>
                </m:oMath>
              </a14:m>
              <a:r>
                <a:rPr lang="en-US" sz="1500" dirty="0"/>
                <a:t> are learned parameters</a:t>
              </a:r>
            </a:p>
          </dgm:t>
        </dgm:pt>
      </mc:Choice>
      <mc:Fallback xmlns="">
        <dgm:pt modelId="{2038DC18-30B1-C841-ADBE-0F112FAE9BF3}">
          <dgm:prSet phldrT="[Text]"/>
          <dgm:spPr/>
          <dgm:t>
            <a:bodyPr/>
            <a:lstStyle/>
            <a:p>
              <a:r>
                <a:rPr lang="en-US" sz="1500" dirty="0"/>
                <a:t>Where: </a:t>
              </a:r>
              <a:r>
                <a:rPr lang="en-US" sz="1500" b="0" i="0">
                  <a:latin typeface="Cambria Math" panose="02040503050406030204" pitchFamily="18" charset="0"/>
                </a:rPr>
                <a:t>𝐿_0</a:t>
              </a:r>
              <a:r>
                <a:rPr lang="en-US" sz="15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∈ℝ^(𝐾 × 𝑚), </a:t>
              </a:r>
              <a:r>
                <a:rPr lang="en-US" sz="1500" b="0" i="0">
                  <a:latin typeface="Cambria Math" panose="02040503050406030204" pitchFamily="18" charset="0"/>
                </a:rPr>
                <a:t>𝐿_ℎ</a:t>
              </a:r>
              <a:r>
                <a:rPr lang="en-US" sz="15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∈ℝ^(𝑚 × 𝑛), </a:t>
              </a:r>
              <a:r>
                <a:rPr lang="en-US" sz="1500" b="0" i="0">
                  <a:latin typeface="Cambria Math" panose="02040503050406030204" pitchFamily="18" charset="0"/>
                </a:rPr>
                <a:t>𝐿_𝑧</a:t>
              </a:r>
              <a:r>
                <a:rPr lang="en-US" sz="15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∈ℝ^(𝑚 × 𝐷),</a:t>
              </a:r>
              <a:r>
                <a:rPr lang="en-US" sz="1500" dirty="0"/>
                <a:t> and </a:t>
              </a:r>
              <a:r>
                <a:rPr lang="en-US" sz="1500" b="0" i="0">
                  <a:latin typeface="Cambria Math" panose="02040503050406030204" pitchFamily="18" charset="0"/>
                </a:rPr>
                <a:t>𝐸</a:t>
              </a:r>
              <a:r>
                <a:rPr lang="en-US" sz="1500" dirty="0"/>
                <a:t> are learned parameters</a:t>
              </a:r>
            </a:p>
          </dgm:t>
        </dgm:pt>
      </mc:Fallback>
    </mc:AlternateContent>
    <dgm:pt modelId="{943973D0-F4C6-8341-A07D-B919F51BA90C}" type="parTrans" cxnId="{1FC9C23B-E264-3E47-BC30-9FE76A1B20F4}">
      <dgm:prSet/>
      <dgm:spPr/>
      <dgm:t>
        <a:bodyPr/>
        <a:lstStyle/>
        <a:p>
          <a:endParaRPr lang="en-US"/>
        </a:p>
      </dgm:t>
    </dgm:pt>
    <dgm:pt modelId="{21CDA96C-A0E3-044C-B3EA-811A5D6A58B1}" type="sibTrans" cxnId="{1FC9C23B-E264-3E47-BC30-9FE76A1B20F4}">
      <dgm:prSet/>
      <dgm:spPr/>
      <dgm:t>
        <a:bodyPr/>
        <a:lstStyle/>
        <a:p>
          <a:endParaRPr lang="en-US"/>
        </a:p>
      </dgm:t>
    </dgm:pt>
    <dgm:pt modelId="{A17F6D2D-A461-F347-907B-145C399FBC40}" type="pres">
      <dgm:prSet presAssocID="{66750B51-B73F-8A46-8F5C-77F48B90F365}" presName="Name0" presStyleCnt="0">
        <dgm:presLayoutVars>
          <dgm:dir/>
          <dgm:animLvl val="lvl"/>
          <dgm:resizeHandles val="exact"/>
        </dgm:presLayoutVars>
      </dgm:prSet>
      <dgm:spPr/>
    </dgm:pt>
    <dgm:pt modelId="{10FBC964-1F20-B640-B490-991C4DDF3687}" type="pres">
      <dgm:prSet presAssocID="{C924B962-682F-F047-AA30-06F6EB6844B6}" presName="linNode" presStyleCnt="0"/>
      <dgm:spPr/>
    </dgm:pt>
    <dgm:pt modelId="{01BD43BC-A767-7241-8129-6CC7ED2FC586}" type="pres">
      <dgm:prSet presAssocID="{C924B962-682F-F047-AA30-06F6EB6844B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5DF085B-E021-4944-86FB-A5CA1341D6BB}" type="pres">
      <dgm:prSet presAssocID="{C924B962-682F-F047-AA30-06F6EB6844B6}" presName="descendantText" presStyleLbl="alignAccFollowNode1" presStyleIdx="0" presStyleCnt="3">
        <dgm:presLayoutVars>
          <dgm:bulletEnabled val="1"/>
        </dgm:presLayoutVars>
      </dgm:prSet>
      <dgm:spPr/>
    </dgm:pt>
    <dgm:pt modelId="{D6C5DF25-E4B8-AF43-87D7-AF3D5E1EB3D8}" type="pres">
      <dgm:prSet presAssocID="{09713931-D983-F44A-B0C8-BD75803DF741}" presName="sp" presStyleCnt="0"/>
      <dgm:spPr/>
    </dgm:pt>
    <dgm:pt modelId="{7F8AC100-7B78-5B42-ACC8-E0503D048A68}" type="pres">
      <dgm:prSet presAssocID="{CF9931C2-863B-1A40-9E2E-A35D51367797}" presName="linNode" presStyleCnt="0"/>
      <dgm:spPr/>
    </dgm:pt>
    <dgm:pt modelId="{4ECBED28-AF42-4A44-A232-6F813A7EEBCA}" type="pres">
      <dgm:prSet presAssocID="{CF9931C2-863B-1A40-9E2E-A35D5136779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1605D01-D165-074E-9AC1-BCB35E6B1102}" type="pres">
      <dgm:prSet presAssocID="{CF9931C2-863B-1A40-9E2E-A35D51367797}" presName="descendantText" presStyleLbl="alignAccFollowNode1" presStyleIdx="1" presStyleCnt="3">
        <dgm:presLayoutVars>
          <dgm:bulletEnabled val="1"/>
        </dgm:presLayoutVars>
      </dgm:prSet>
      <dgm:spPr/>
    </dgm:pt>
    <dgm:pt modelId="{2B911953-9C81-AA4E-9B36-4B2141A7D647}" type="pres">
      <dgm:prSet presAssocID="{E88C6B08-EE44-D44D-8FCE-C083266EEC8B}" presName="sp" presStyleCnt="0"/>
      <dgm:spPr/>
    </dgm:pt>
    <dgm:pt modelId="{D9EF1A43-487D-C441-983E-15C997AB3356}" type="pres">
      <dgm:prSet presAssocID="{095C14C4-AB3A-7D49-A412-742B800AC4D2}" presName="linNode" presStyleCnt="0"/>
      <dgm:spPr/>
    </dgm:pt>
    <dgm:pt modelId="{88887636-A0C2-8943-9423-4503FFB53086}" type="pres">
      <dgm:prSet presAssocID="{095C14C4-AB3A-7D49-A412-742B800AC4D2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3B66527-1383-7946-A529-82E97C0A3E3A}" type="pres">
      <dgm:prSet presAssocID="{095C14C4-AB3A-7D49-A412-742B800AC4D2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DBF1409-8C19-AB48-8E56-34CAC75AB72A}" type="presOf" srcId="{4E21C019-A9BF-AB4E-BEB6-A07F31E6DE53}" destId="{E1605D01-D165-074E-9AC1-BCB35E6B1102}" srcOrd="0" destOrd="2" presId="urn:microsoft.com/office/officeart/2005/8/layout/vList5"/>
    <dgm:cxn modelId="{98F4400A-FB6D-6646-BD40-34534C701101}" type="presOf" srcId="{CF9931C2-863B-1A40-9E2E-A35D51367797}" destId="{4ECBED28-AF42-4A44-A232-6F813A7EEBCA}" srcOrd="0" destOrd="0" presId="urn:microsoft.com/office/officeart/2005/8/layout/vList5"/>
    <dgm:cxn modelId="{BF47770E-C09A-9D43-A915-5D1FA098789A}" type="presOf" srcId="{66750B51-B73F-8A46-8F5C-77F48B90F365}" destId="{A17F6D2D-A461-F347-907B-145C399FBC40}" srcOrd="0" destOrd="0" presId="urn:microsoft.com/office/officeart/2005/8/layout/vList5"/>
    <dgm:cxn modelId="{54913813-82C2-9449-BB15-9A93BDF80D8D}" srcId="{C924B962-682F-F047-AA30-06F6EB6844B6}" destId="{5217DF39-C7AC-DD40-804A-6DFB0DCC560B}" srcOrd="0" destOrd="0" parTransId="{92D67DC6-F6DE-F54A-825C-0E69EC35EB35}" sibTransId="{445F687D-F1A0-B249-8726-588941676F4C}"/>
    <dgm:cxn modelId="{25756413-F4FF-B542-A00F-9AE6E1D28ECB}" srcId="{66750B51-B73F-8A46-8F5C-77F48B90F365}" destId="{095C14C4-AB3A-7D49-A412-742B800AC4D2}" srcOrd="2" destOrd="0" parTransId="{E3F076E8-287A-3F44-B451-CE98537DE8BB}" sibTransId="{5786A08A-D194-A84E-BEBC-88674F3345B4}"/>
    <dgm:cxn modelId="{1FC9C23B-E264-3E47-BC30-9FE76A1B20F4}" srcId="{908B88AF-A638-5544-868F-5299A294BF6A}" destId="{2038DC18-30B1-C841-ADBE-0F112FAE9BF3}" srcOrd="1" destOrd="0" parTransId="{943973D0-F4C6-8341-A07D-B919F51BA90C}" sibTransId="{21CDA96C-A0E3-044C-B3EA-811A5D6A58B1}"/>
    <dgm:cxn modelId="{F86C2D3D-7B19-B746-9A05-5684F1F50F9C}" type="presOf" srcId="{C924B962-682F-F047-AA30-06F6EB6844B6}" destId="{01BD43BC-A767-7241-8129-6CC7ED2FC586}" srcOrd="0" destOrd="0" presId="urn:microsoft.com/office/officeart/2005/8/layout/vList5"/>
    <dgm:cxn modelId="{94F8E83E-4C20-004C-BD77-C4AAFA3146E6}" srcId="{0F9367DA-8F01-544E-878B-B2C60BA5C533}" destId="{12898395-D750-5D4D-8469-40E232629076}" srcOrd="1" destOrd="0" parTransId="{2C85B63F-AB9B-6541-9A5A-E5332C532C10}" sibTransId="{F16A1658-C09D-2346-BBEF-4272821BB5BC}"/>
    <dgm:cxn modelId="{C6741F3F-2A92-044A-87D6-66DD5833BD76}" type="presOf" srcId="{12898395-D750-5D4D-8469-40E232629076}" destId="{E1605D01-D165-074E-9AC1-BCB35E6B1102}" srcOrd="0" destOrd="3" presId="urn:microsoft.com/office/officeart/2005/8/layout/vList5"/>
    <dgm:cxn modelId="{31739D4B-BEF3-164C-BA5A-17F76DF1CBC8}" srcId="{908B88AF-A638-5544-868F-5299A294BF6A}" destId="{3439E05B-CFC9-9942-98A5-8F958AE8B5AA}" srcOrd="0" destOrd="0" parTransId="{F4FE3A40-92AF-BD43-97F1-615C3596BD31}" sibTransId="{E4307B7A-F258-A54F-87D1-1A39ADE6C03A}"/>
    <dgm:cxn modelId="{A4B8124E-AC43-8A4B-B8F5-C9079E3E05A5}" type="presOf" srcId="{5217DF39-C7AC-DD40-804A-6DFB0DCC560B}" destId="{05DF085B-E021-4944-86FB-A5CA1341D6BB}" srcOrd="0" destOrd="0" presId="urn:microsoft.com/office/officeart/2005/8/layout/vList5"/>
    <dgm:cxn modelId="{A4C2F85F-0239-D447-8C26-95B3714E95B1}" srcId="{6D4149C4-C37E-C347-BE64-61422939CA1F}" destId="{0F9367DA-8F01-544E-878B-B2C60BA5C533}" srcOrd="0" destOrd="0" parTransId="{DF372C36-854B-F540-B794-822C4713E994}" sibTransId="{408811FC-BAE3-4C40-9627-6C2558FA0B44}"/>
    <dgm:cxn modelId="{BEE2896C-4494-4A40-87E9-85521FD798CE}" type="presOf" srcId="{2038DC18-30B1-C841-ADBE-0F112FAE9BF3}" destId="{33B66527-1383-7946-A529-82E97C0A3E3A}" srcOrd="0" destOrd="2" presId="urn:microsoft.com/office/officeart/2005/8/layout/vList5"/>
    <dgm:cxn modelId="{CF067E7F-B4CE-CC41-A7E8-5B8F8D22DE01}" srcId="{66750B51-B73F-8A46-8F5C-77F48B90F365}" destId="{CF9931C2-863B-1A40-9E2E-A35D51367797}" srcOrd="1" destOrd="0" parTransId="{9F9C6AFB-E3C3-0042-B802-9D2B023A496C}" sibTransId="{E88C6B08-EE44-D44D-8FCE-C083266EEC8B}"/>
    <dgm:cxn modelId="{58D86A8E-8B56-3C4D-97E4-157A99C899AD}" type="presOf" srcId="{6D4149C4-C37E-C347-BE64-61422939CA1F}" destId="{E1605D01-D165-074E-9AC1-BCB35E6B1102}" srcOrd="0" destOrd="0" presId="urn:microsoft.com/office/officeart/2005/8/layout/vList5"/>
    <dgm:cxn modelId="{042C50B4-E4A3-D641-A071-77BD657D638F}" type="presOf" srcId="{3439E05B-CFC9-9942-98A5-8F958AE8B5AA}" destId="{33B66527-1383-7946-A529-82E97C0A3E3A}" srcOrd="0" destOrd="1" presId="urn:microsoft.com/office/officeart/2005/8/layout/vList5"/>
    <dgm:cxn modelId="{C4D1E4B4-D4E7-4C4C-8F55-9E2299B79CAA}" type="presOf" srcId="{0F9367DA-8F01-544E-878B-B2C60BA5C533}" destId="{E1605D01-D165-074E-9AC1-BCB35E6B1102}" srcOrd="0" destOrd="1" presId="urn:microsoft.com/office/officeart/2005/8/layout/vList5"/>
    <dgm:cxn modelId="{2C53A1B6-4AA2-C84C-ACC5-27D707BFF7BD}" type="presOf" srcId="{908B88AF-A638-5544-868F-5299A294BF6A}" destId="{33B66527-1383-7946-A529-82E97C0A3E3A}" srcOrd="0" destOrd="0" presId="urn:microsoft.com/office/officeart/2005/8/layout/vList5"/>
    <dgm:cxn modelId="{EFA55DBF-A542-A348-89B7-DB7A73EB9857}" srcId="{095C14C4-AB3A-7D49-A412-742B800AC4D2}" destId="{908B88AF-A638-5544-868F-5299A294BF6A}" srcOrd="0" destOrd="0" parTransId="{00D908D5-5398-9A4B-B1C3-C88C869918BB}" sibTransId="{5F3D762A-7BF8-7A40-8CB5-2B0FB5FDBEBC}"/>
    <dgm:cxn modelId="{1635A4C1-E5A1-8F4E-B26B-9998EF119874}" srcId="{0F9367DA-8F01-544E-878B-B2C60BA5C533}" destId="{4E21C019-A9BF-AB4E-BEB6-A07F31E6DE53}" srcOrd="0" destOrd="0" parTransId="{23C1768D-2869-B848-960E-04C297CC956D}" sibTransId="{286B9B10-6D4B-B94A-95F2-E3279CB23705}"/>
    <dgm:cxn modelId="{D1042CDC-1ABB-3F4F-8869-9203289E7242}" type="presOf" srcId="{095C14C4-AB3A-7D49-A412-742B800AC4D2}" destId="{88887636-A0C2-8943-9423-4503FFB53086}" srcOrd="0" destOrd="0" presId="urn:microsoft.com/office/officeart/2005/8/layout/vList5"/>
    <dgm:cxn modelId="{405C2DE8-1E3B-1546-B643-14093F43681B}" srcId="{CF9931C2-863B-1A40-9E2E-A35D51367797}" destId="{6D4149C4-C37E-C347-BE64-61422939CA1F}" srcOrd="0" destOrd="0" parTransId="{970006A6-6DF5-1D4E-BFDB-D84A1948F4A3}" sibTransId="{A0983379-C212-064C-865A-56111E1D4A37}"/>
    <dgm:cxn modelId="{A362FEFC-6349-D643-9759-53D6439D830C}" srcId="{66750B51-B73F-8A46-8F5C-77F48B90F365}" destId="{C924B962-682F-F047-AA30-06F6EB6844B6}" srcOrd="0" destOrd="0" parTransId="{33A05849-208A-F34D-9C3B-888DE90579B5}" sibTransId="{09713931-D983-F44A-B0C8-BD75803DF741}"/>
    <dgm:cxn modelId="{F4AB538E-5335-1C43-800F-8E6DDC3D0BEA}" type="presParOf" srcId="{A17F6D2D-A461-F347-907B-145C399FBC40}" destId="{10FBC964-1F20-B640-B490-991C4DDF3687}" srcOrd="0" destOrd="0" presId="urn:microsoft.com/office/officeart/2005/8/layout/vList5"/>
    <dgm:cxn modelId="{28B7DB12-F24B-BD4F-84C4-DD7809DB6839}" type="presParOf" srcId="{10FBC964-1F20-B640-B490-991C4DDF3687}" destId="{01BD43BC-A767-7241-8129-6CC7ED2FC586}" srcOrd="0" destOrd="0" presId="urn:microsoft.com/office/officeart/2005/8/layout/vList5"/>
    <dgm:cxn modelId="{A29A17E9-C778-CF48-95D3-0730060797D0}" type="presParOf" srcId="{10FBC964-1F20-B640-B490-991C4DDF3687}" destId="{05DF085B-E021-4944-86FB-A5CA1341D6BB}" srcOrd="1" destOrd="0" presId="urn:microsoft.com/office/officeart/2005/8/layout/vList5"/>
    <dgm:cxn modelId="{F4DF4F0E-B8A4-6542-BA88-F689B043DC41}" type="presParOf" srcId="{A17F6D2D-A461-F347-907B-145C399FBC40}" destId="{D6C5DF25-E4B8-AF43-87D7-AF3D5E1EB3D8}" srcOrd="1" destOrd="0" presId="urn:microsoft.com/office/officeart/2005/8/layout/vList5"/>
    <dgm:cxn modelId="{9E77D2FE-050C-2342-8A47-2CA4CA194CF3}" type="presParOf" srcId="{A17F6D2D-A461-F347-907B-145C399FBC40}" destId="{7F8AC100-7B78-5B42-ACC8-E0503D048A68}" srcOrd="2" destOrd="0" presId="urn:microsoft.com/office/officeart/2005/8/layout/vList5"/>
    <dgm:cxn modelId="{484054B0-C245-C24F-B38B-5411D7348584}" type="presParOf" srcId="{7F8AC100-7B78-5B42-ACC8-E0503D048A68}" destId="{4ECBED28-AF42-4A44-A232-6F813A7EEBCA}" srcOrd="0" destOrd="0" presId="urn:microsoft.com/office/officeart/2005/8/layout/vList5"/>
    <dgm:cxn modelId="{193D6E18-A55E-AC4E-B512-DB2269D1A802}" type="presParOf" srcId="{7F8AC100-7B78-5B42-ACC8-E0503D048A68}" destId="{E1605D01-D165-074E-9AC1-BCB35E6B1102}" srcOrd="1" destOrd="0" presId="urn:microsoft.com/office/officeart/2005/8/layout/vList5"/>
    <dgm:cxn modelId="{34FFF3B7-F25F-3F49-AF68-6E1C63DE05C2}" type="presParOf" srcId="{A17F6D2D-A461-F347-907B-145C399FBC40}" destId="{2B911953-9C81-AA4E-9B36-4B2141A7D647}" srcOrd="3" destOrd="0" presId="urn:microsoft.com/office/officeart/2005/8/layout/vList5"/>
    <dgm:cxn modelId="{7BADA086-D3D0-8648-9F90-2FA4922E4E43}" type="presParOf" srcId="{A17F6D2D-A461-F347-907B-145C399FBC40}" destId="{D9EF1A43-487D-C441-983E-15C997AB3356}" srcOrd="4" destOrd="0" presId="urn:microsoft.com/office/officeart/2005/8/layout/vList5"/>
    <dgm:cxn modelId="{C8D5F62E-14CA-EF43-A0B4-73E938487BEA}" type="presParOf" srcId="{D9EF1A43-487D-C441-983E-15C997AB3356}" destId="{88887636-A0C2-8943-9423-4503FFB53086}" srcOrd="0" destOrd="0" presId="urn:microsoft.com/office/officeart/2005/8/layout/vList5"/>
    <dgm:cxn modelId="{EB000EF2-E7D2-3249-9D3A-DA14461EB0DB}" type="presParOf" srcId="{D9EF1A43-487D-C441-983E-15C997AB3356}" destId="{33B66527-1383-7946-A529-82E97C0A3E3A}" srcOrd="1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6750B51-B73F-8A46-8F5C-77F48B90F365}" type="doc">
      <dgm:prSet loTypeId="urn:microsoft.com/office/officeart/2005/8/layout/vList5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924B962-682F-F047-AA30-06F6EB6844B6}">
      <dgm:prSet phldrT="[Text]"/>
      <dgm:spPr>
        <a:blipFill>
          <a:blip xmlns:r="http://schemas.openxmlformats.org/officeDocument/2006/relationships" r:embed="rId1"/>
          <a:stretch>
            <a:fillRect t="-3571" r="-200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3A05849-208A-F34D-9C3B-888DE90579B5}" type="parTrans" cxnId="{A362FEFC-6349-D643-9759-53D6439D830C}">
      <dgm:prSet/>
      <dgm:spPr/>
      <dgm:t>
        <a:bodyPr/>
        <a:lstStyle/>
        <a:p>
          <a:endParaRPr lang="en-US"/>
        </a:p>
      </dgm:t>
    </dgm:pt>
    <dgm:pt modelId="{09713931-D983-F44A-B0C8-BD75803DF741}" type="sibTrans" cxnId="{A362FEFC-6349-D643-9759-53D6439D830C}">
      <dgm:prSet/>
      <dgm:spPr/>
      <dgm:t>
        <a:bodyPr/>
        <a:lstStyle/>
        <a:p>
          <a:endParaRPr lang="en-US"/>
        </a:p>
      </dgm:t>
    </dgm:pt>
    <dgm:pt modelId="{CF9931C2-863B-1A40-9E2E-A35D51367797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F9C6AFB-E3C3-0042-B802-9D2B023A496C}" type="parTrans" cxnId="{CF067E7F-B4CE-CC41-A7E8-5B8F8D22DE01}">
      <dgm:prSet/>
      <dgm:spPr/>
      <dgm:t>
        <a:bodyPr/>
        <a:lstStyle/>
        <a:p>
          <a:endParaRPr lang="en-US"/>
        </a:p>
      </dgm:t>
    </dgm:pt>
    <dgm:pt modelId="{E88C6B08-EE44-D44D-8FCE-C083266EEC8B}" type="sibTrans" cxnId="{CF067E7F-B4CE-CC41-A7E8-5B8F8D22DE01}">
      <dgm:prSet/>
      <dgm:spPr/>
      <dgm:t>
        <a:bodyPr/>
        <a:lstStyle/>
        <a:p>
          <a:endParaRPr lang="en-US"/>
        </a:p>
      </dgm:t>
    </dgm:pt>
    <dgm:pt modelId="{095C14C4-AB3A-7D49-A412-742B800AC4D2}">
      <dgm:prSet phldrT="[Text]"/>
      <dgm:spPr/>
      <dgm:t>
        <a:bodyPr/>
        <a:lstStyle/>
        <a:p>
          <a:r>
            <a:rPr lang="en-US" dirty="0">
              <a:ea typeface="+mn-lt"/>
              <a:cs typeface="+mn-lt"/>
            </a:rPr>
            <a:t>Deep output layer</a:t>
          </a:r>
          <a:endParaRPr lang="en-US" dirty="0"/>
        </a:p>
      </dgm:t>
    </dgm:pt>
    <dgm:pt modelId="{E3F076E8-287A-3F44-B451-CE98537DE8BB}" type="parTrans" cxnId="{25756413-F4FF-B542-A00F-9AE6E1D28ECB}">
      <dgm:prSet/>
      <dgm:spPr/>
      <dgm:t>
        <a:bodyPr/>
        <a:lstStyle/>
        <a:p>
          <a:endParaRPr lang="en-US"/>
        </a:p>
      </dgm:t>
    </dgm:pt>
    <dgm:pt modelId="{5786A08A-D194-A84E-BEBC-88674F3345B4}" type="sibTrans" cxnId="{25756413-F4FF-B542-A00F-9AE6E1D28ECB}">
      <dgm:prSet/>
      <dgm:spPr/>
      <dgm:t>
        <a:bodyPr/>
        <a:lstStyle/>
        <a:p>
          <a:endParaRPr lang="en-US"/>
        </a:p>
      </dgm:t>
    </dgm:pt>
    <dgm:pt modelId="{5217DF39-C7AC-DD40-804A-6DFB0DCC560B}">
      <dgm:prSet phldrT="[Text]" custT="1"/>
      <dgm:spPr/>
      <dgm:t>
        <a:bodyPr/>
        <a:lstStyle/>
        <a:p>
          <a:r>
            <a:rPr lang="en-US" sz="2000" b="0" dirty="0">
              <a:ea typeface="+mn-lt"/>
              <a:cs typeface="+mn-lt"/>
            </a:rPr>
            <a:t>Dynamic representation of the relevant part of the image at time </a:t>
          </a:r>
          <a:r>
            <a:rPr lang="en-US" sz="2000" b="0" i="1" dirty="0">
              <a:ea typeface="+mn-lt"/>
              <a:cs typeface="+mn-lt"/>
            </a:rPr>
            <a:t>t</a:t>
          </a:r>
          <a:endParaRPr lang="en-US" sz="2000" b="0" dirty="0"/>
        </a:p>
      </dgm:t>
    </dgm:pt>
    <dgm:pt modelId="{92D67DC6-F6DE-F54A-825C-0E69EC35EB35}" type="parTrans" cxnId="{54913813-82C2-9449-BB15-9A93BDF80D8D}">
      <dgm:prSet/>
      <dgm:spPr/>
      <dgm:t>
        <a:bodyPr/>
        <a:lstStyle/>
        <a:p>
          <a:endParaRPr lang="en-US"/>
        </a:p>
      </dgm:t>
    </dgm:pt>
    <dgm:pt modelId="{445F687D-F1A0-B249-8726-588941676F4C}" type="sibTrans" cxnId="{54913813-82C2-9449-BB15-9A93BDF80D8D}">
      <dgm:prSet/>
      <dgm:spPr/>
      <dgm:t>
        <a:bodyPr/>
        <a:lstStyle/>
        <a:p>
          <a:endParaRPr lang="en-US"/>
        </a:p>
      </dgm:t>
    </dgm:pt>
    <dgm:pt modelId="{4E21C019-A9BF-AB4E-BEB6-A07F31E6DE53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23C1768D-2869-B848-960E-04C297CC956D}" type="parTrans" cxnId="{1635A4C1-E5A1-8F4E-B26B-9998EF119874}">
      <dgm:prSet/>
      <dgm:spPr/>
      <dgm:t>
        <a:bodyPr/>
        <a:lstStyle/>
        <a:p>
          <a:endParaRPr lang="en-US"/>
        </a:p>
      </dgm:t>
    </dgm:pt>
    <dgm:pt modelId="{286B9B10-6D4B-B94A-95F2-E3279CB23705}" type="sibTrans" cxnId="{1635A4C1-E5A1-8F4E-B26B-9998EF119874}">
      <dgm:prSet/>
      <dgm:spPr/>
      <dgm:t>
        <a:bodyPr/>
        <a:lstStyle/>
        <a:p>
          <a:endParaRPr lang="en-US"/>
        </a:p>
      </dgm:t>
    </dgm:pt>
    <dgm:pt modelId="{908B88AF-A638-5544-868F-5299A294BF6A}">
      <dgm:prSet phldrT="[Text]" custT="1"/>
      <dgm:spPr>
        <a:blipFill>
          <a:blip xmlns:r="http://schemas.openxmlformats.org/officeDocument/2006/relationships" r:embed="rId3"/>
          <a:stretch>
            <a:fillRect t="-3333" b="-555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0D908D5-5398-9A4B-B1C3-C88C869918BB}" type="parTrans" cxnId="{EFA55DBF-A542-A348-89B7-DB7A73EB9857}">
      <dgm:prSet/>
      <dgm:spPr/>
      <dgm:t>
        <a:bodyPr/>
        <a:lstStyle/>
        <a:p>
          <a:endParaRPr lang="en-US"/>
        </a:p>
      </dgm:t>
    </dgm:pt>
    <dgm:pt modelId="{5F3D762A-7BF8-7A40-8CB5-2B0FB5FDBEBC}" type="sibTrans" cxnId="{EFA55DBF-A542-A348-89B7-DB7A73EB9857}">
      <dgm:prSet/>
      <dgm:spPr/>
      <dgm:t>
        <a:bodyPr/>
        <a:lstStyle/>
        <a:p>
          <a:endParaRPr lang="en-US"/>
        </a:p>
      </dgm:t>
    </dgm:pt>
    <dgm:pt modelId="{6D4149C4-C37E-C347-BE64-61422939CA1F}">
      <dgm:prSet phldrT="[Text]" custT="1"/>
      <dgm:spPr>
        <a:blipFill>
          <a:blip xmlns:r="http://schemas.openxmlformats.org/officeDocument/2006/relationships" r:embed="rId4"/>
          <a:stretch>
            <a:fillRect t="-4444" b="-555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70006A6-6DF5-1D4E-BFDB-D84A1948F4A3}" type="parTrans" cxnId="{405C2DE8-1E3B-1546-B643-14093F43681B}">
      <dgm:prSet/>
      <dgm:spPr/>
      <dgm:t>
        <a:bodyPr/>
        <a:lstStyle/>
        <a:p>
          <a:endParaRPr lang="en-US"/>
        </a:p>
      </dgm:t>
    </dgm:pt>
    <dgm:pt modelId="{A0983379-C212-064C-865A-56111E1D4A37}" type="sibTrans" cxnId="{405C2DE8-1E3B-1546-B643-14093F43681B}">
      <dgm:prSet/>
      <dgm:spPr/>
      <dgm:t>
        <a:bodyPr/>
        <a:lstStyle/>
        <a:p>
          <a:endParaRPr lang="en-US"/>
        </a:p>
      </dgm:t>
    </dgm:pt>
    <dgm:pt modelId="{12898395-D750-5D4D-8469-40E232629076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2C85B63F-AB9B-6541-9A5A-E5332C532C10}" type="parTrans" cxnId="{94F8E83E-4C20-004C-BD77-C4AAFA3146E6}">
      <dgm:prSet/>
      <dgm:spPr/>
      <dgm:t>
        <a:bodyPr/>
        <a:lstStyle/>
        <a:p>
          <a:endParaRPr lang="en-US"/>
        </a:p>
      </dgm:t>
    </dgm:pt>
    <dgm:pt modelId="{F16A1658-C09D-2346-BBEF-4272821BB5BC}" type="sibTrans" cxnId="{94F8E83E-4C20-004C-BD77-C4AAFA3146E6}">
      <dgm:prSet/>
      <dgm:spPr/>
      <dgm:t>
        <a:bodyPr/>
        <a:lstStyle/>
        <a:p>
          <a:endParaRPr lang="en-US"/>
        </a:p>
      </dgm:t>
    </dgm:pt>
    <dgm:pt modelId="{3439E05B-CFC9-9942-98A5-8F958AE8B5AA}">
      <dgm:prSet phldrT="[Text]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F4FE3A40-92AF-BD43-97F1-615C3596BD31}" type="parTrans" cxnId="{31739D4B-BEF3-164C-BA5A-17F76DF1CBC8}">
      <dgm:prSet/>
      <dgm:spPr/>
      <dgm:t>
        <a:bodyPr/>
        <a:lstStyle/>
        <a:p>
          <a:endParaRPr lang="en-US"/>
        </a:p>
      </dgm:t>
    </dgm:pt>
    <dgm:pt modelId="{E4307B7A-F258-A54F-87D1-1A39ADE6C03A}" type="sibTrans" cxnId="{31739D4B-BEF3-164C-BA5A-17F76DF1CBC8}">
      <dgm:prSet/>
      <dgm:spPr/>
      <dgm:t>
        <a:bodyPr/>
        <a:lstStyle/>
        <a:p>
          <a:endParaRPr lang="en-US"/>
        </a:p>
      </dgm:t>
    </dgm:pt>
    <dgm:pt modelId="{0F9367DA-8F01-544E-878B-B2C60BA5C533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DF372C36-854B-F540-B794-822C4713E994}" type="parTrans" cxnId="{A4C2F85F-0239-D447-8C26-95B3714E95B1}">
      <dgm:prSet/>
      <dgm:spPr/>
      <dgm:t>
        <a:bodyPr/>
        <a:lstStyle/>
        <a:p>
          <a:endParaRPr lang="en-US"/>
        </a:p>
      </dgm:t>
    </dgm:pt>
    <dgm:pt modelId="{408811FC-BAE3-4C40-9627-6C2558FA0B44}" type="sibTrans" cxnId="{A4C2F85F-0239-D447-8C26-95B3714E95B1}">
      <dgm:prSet/>
      <dgm:spPr/>
      <dgm:t>
        <a:bodyPr/>
        <a:lstStyle/>
        <a:p>
          <a:endParaRPr lang="en-US"/>
        </a:p>
      </dgm:t>
    </dgm:pt>
    <dgm:pt modelId="{2038DC18-30B1-C841-ADBE-0F112FAE9BF3}">
      <dgm:prSet phldrT="[Text]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943973D0-F4C6-8341-A07D-B919F51BA90C}" type="parTrans" cxnId="{1FC9C23B-E264-3E47-BC30-9FE76A1B20F4}">
      <dgm:prSet/>
      <dgm:spPr/>
      <dgm:t>
        <a:bodyPr/>
        <a:lstStyle/>
        <a:p>
          <a:endParaRPr lang="en-US"/>
        </a:p>
      </dgm:t>
    </dgm:pt>
    <dgm:pt modelId="{21CDA96C-A0E3-044C-B3EA-811A5D6A58B1}" type="sibTrans" cxnId="{1FC9C23B-E264-3E47-BC30-9FE76A1B20F4}">
      <dgm:prSet/>
      <dgm:spPr/>
      <dgm:t>
        <a:bodyPr/>
        <a:lstStyle/>
        <a:p>
          <a:endParaRPr lang="en-US"/>
        </a:p>
      </dgm:t>
    </dgm:pt>
    <dgm:pt modelId="{A17F6D2D-A461-F347-907B-145C399FBC40}" type="pres">
      <dgm:prSet presAssocID="{66750B51-B73F-8A46-8F5C-77F48B90F365}" presName="Name0" presStyleCnt="0">
        <dgm:presLayoutVars>
          <dgm:dir/>
          <dgm:animLvl val="lvl"/>
          <dgm:resizeHandles val="exact"/>
        </dgm:presLayoutVars>
      </dgm:prSet>
      <dgm:spPr/>
    </dgm:pt>
    <dgm:pt modelId="{10FBC964-1F20-B640-B490-991C4DDF3687}" type="pres">
      <dgm:prSet presAssocID="{C924B962-682F-F047-AA30-06F6EB6844B6}" presName="linNode" presStyleCnt="0"/>
      <dgm:spPr/>
    </dgm:pt>
    <dgm:pt modelId="{01BD43BC-A767-7241-8129-6CC7ED2FC586}" type="pres">
      <dgm:prSet presAssocID="{C924B962-682F-F047-AA30-06F6EB6844B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5DF085B-E021-4944-86FB-A5CA1341D6BB}" type="pres">
      <dgm:prSet presAssocID="{C924B962-682F-F047-AA30-06F6EB6844B6}" presName="descendantText" presStyleLbl="alignAccFollowNode1" presStyleIdx="0" presStyleCnt="3">
        <dgm:presLayoutVars>
          <dgm:bulletEnabled val="1"/>
        </dgm:presLayoutVars>
      </dgm:prSet>
      <dgm:spPr/>
    </dgm:pt>
    <dgm:pt modelId="{D6C5DF25-E4B8-AF43-87D7-AF3D5E1EB3D8}" type="pres">
      <dgm:prSet presAssocID="{09713931-D983-F44A-B0C8-BD75803DF741}" presName="sp" presStyleCnt="0"/>
      <dgm:spPr/>
    </dgm:pt>
    <dgm:pt modelId="{7F8AC100-7B78-5B42-ACC8-E0503D048A68}" type="pres">
      <dgm:prSet presAssocID="{CF9931C2-863B-1A40-9E2E-A35D51367797}" presName="linNode" presStyleCnt="0"/>
      <dgm:spPr/>
    </dgm:pt>
    <dgm:pt modelId="{4ECBED28-AF42-4A44-A232-6F813A7EEBCA}" type="pres">
      <dgm:prSet presAssocID="{CF9931C2-863B-1A40-9E2E-A35D5136779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1605D01-D165-074E-9AC1-BCB35E6B1102}" type="pres">
      <dgm:prSet presAssocID="{CF9931C2-863B-1A40-9E2E-A35D51367797}" presName="descendantText" presStyleLbl="alignAccFollowNode1" presStyleIdx="1" presStyleCnt="3">
        <dgm:presLayoutVars>
          <dgm:bulletEnabled val="1"/>
        </dgm:presLayoutVars>
      </dgm:prSet>
      <dgm:spPr/>
    </dgm:pt>
    <dgm:pt modelId="{2B911953-9C81-AA4E-9B36-4B2141A7D647}" type="pres">
      <dgm:prSet presAssocID="{E88C6B08-EE44-D44D-8FCE-C083266EEC8B}" presName="sp" presStyleCnt="0"/>
      <dgm:spPr/>
    </dgm:pt>
    <dgm:pt modelId="{D9EF1A43-487D-C441-983E-15C997AB3356}" type="pres">
      <dgm:prSet presAssocID="{095C14C4-AB3A-7D49-A412-742B800AC4D2}" presName="linNode" presStyleCnt="0"/>
      <dgm:spPr/>
    </dgm:pt>
    <dgm:pt modelId="{88887636-A0C2-8943-9423-4503FFB53086}" type="pres">
      <dgm:prSet presAssocID="{095C14C4-AB3A-7D49-A412-742B800AC4D2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3B66527-1383-7946-A529-82E97C0A3E3A}" type="pres">
      <dgm:prSet presAssocID="{095C14C4-AB3A-7D49-A412-742B800AC4D2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DBF1409-8C19-AB48-8E56-34CAC75AB72A}" type="presOf" srcId="{4E21C019-A9BF-AB4E-BEB6-A07F31E6DE53}" destId="{E1605D01-D165-074E-9AC1-BCB35E6B1102}" srcOrd="0" destOrd="2" presId="urn:microsoft.com/office/officeart/2005/8/layout/vList5"/>
    <dgm:cxn modelId="{98F4400A-FB6D-6646-BD40-34534C701101}" type="presOf" srcId="{CF9931C2-863B-1A40-9E2E-A35D51367797}" destId="{4ECBED28-AF42-4A44-A232-6F813A7EEBCA}" srcOrd="0" destOrd="0" presId="urn:microsoft.com/office/officeart/2005/8/layout/vList5"/>
    <dgm:cxn modelId="{BF47770E-C09A-9D43-A915-5D1FA098789A}" type="presOf" srcId="{66750B51-B73F-8A46-8F5C-77F48B90F365}" destId="{A17F6D2D-A461-F347-907B-145C399FBC40}" srcOrd="0" destOrd="0" presId="urn:microsoft.com/office/officeart/2005/8/layout/vList5"/>
    <dgm:cxn modelId="{54913813-82C2-9449-BB15-9A93BDF80D8D}" srcId="{C924B962-682F-F047-AA30-06F6EB6844B6}" destId="{5217DF39-C7AC-DD40-804A-6DFB0DCC560B}" srcOrd="0" destOrd="0" parTransId="{92D67DC6-F6DE-F54A-825C-0E69EC35EB35}" sibTransId="{445F687D-F1A0-B249-8726-588941676F4C}"/>
    <dgm:cxn modelId="{25756413-F4FF-B542-A00F-9AE6E1D28ECB}" srcId="{66750B51-B73F-8A46-8F5C-77F48B90F365}" destId="{095C14C4-AB3A-7D49-A412-742B800AC4D2}" srcOrd="2" destOrd="0" parTransId="{E3F076E8-287A-3F44-B451-CE98537DE8BB}" sibTransId="{5786A08A-D194-A84E-BEBC-88674F3345B4}"/>
    <dgm:cxn modelId="{1FC9C23B-E264-3E47-BC30-9FE76A1B20F4}" srcId="{908B88AF-A638-5544-868F-5299A294BF6A}" destId="{2038DC18-30B1-C841-ADBE-0F112FAE9BF3}" srcOrd="1" destOrd="0" parTransId="{943973D0-F4C6-8341-A07D-B919F51BA90C}" sibTransId="{21CDA96C-A0E3-044C-B3EA-811A5D6A58B1}"/>
    <dgm:cxn modelId="{F86C2D3D-7B19-B746-9A05-5684F1F50F9C}" type="presOf" srcId="{C924B962-682F-F047-AA30-06F6EB6844B6}" destId="{01BD43BC-A767-7241-8129-6CC7ED2FC586}" srcOrd="0" destOrd="0" presId="urn:microsoft.com/office/officeart/2005/8/layout/vList5"/>
    <dgm:cxn modelId="{94F8E83E-4C20-004C-BD77-C4AAFA3146E6}" srcId="{0F9367DA-8F01-544E-878B-B2C60BA5C533}" destId="{12898395-D750-5D4D-8469-40E232629076}" srcOrd="1" destOrd="0" parTransId="{2C85B63F-AB9B-6541-9A5A-E5332C532C10}" sibTransId="{F16A1658-C09D-2346-BBEF-4272821BB5BC}"/>
    <dgm:cxn modelId="{C6741F3F-2A92-044A-87D6-66DD5833BD76}" type="presOf" srcId="{12898395-D750-5D4D-8469-40E232629076}" destId="{E1605D01-D165-074E-9AC1-BCB35E6B1102}" srcOrd="0" destOrd="3" presId="urn:microsoft.com/office/officeart/2005/8/layout/vList5"/>
    <dgm:cxn modelId="{31739D4B-BEF3-164C-BA5A-17F76DF1CBC8}" srcId="{908B88AF-A638-5544-868F-5299A294BF6A}" destId="{3439E05B-CFC9-9942-98A5-8F958AE8B5AA}" srcOrd="0" destOrd="0" parTransId="{F4FE3A40-92AF-BD43-97F1-615C3596BD31}" sibTransId="{E4307B7A-F258-A54F-87D1-1A39ADE6C03A}"/>
    <dgm:cxn modelId="{A4B8124E-AC43-8A4B-B8F5-C9079E3E05A5}" type="presOf" srcId="{5217DF39-C7AC-DD40-804A-6DFB0DCC560B}" destId="{05DF085B-E021-4944-86FB-A5CA1341D6BB}" srcOrd="0" destOrd="0" presId="urn:microsoft.com/office/officeart/2005/8/layout/vList5"/>
    <dgm:cxn modelId="{A4C2F85F-0239-D447-8C26-95B3714E95B1}" srcId="{6D4149C4-C37E-C347-BE64-61422939CA1F}" destId="{0F9367DA-8F01-544E-878B-B2C60BA5C533}" srcOrd="0" destOrd="0" parTransId="{DF372C36-854B-F540-B794-822C4713E994}" sibTransId="{408811FC-BAE3-4C40-9627-6C2558FA0B44}"/>
    <dgm:cxn modelId="{BEE2896C-4494-4A40-87E9-85521FD798CE}" type="presOf" srcId="{2038DC18-30B1-C841-ADBE-0F112FAE9BF3}" destId="{33B66527-1383-7946-A529-82E97C0A3E3A}" srcOrd="0" destOrd="2" presId="urn:microsoft.com/office/officeart/2005/8/layout/vList5"/>
    <dgm:cxn modelId="{CF067E7F-B4CE-CC41-A7E8-5B8F8D22DE01}" srcId="{66750B51-B73F-8A46-8F5C-77F48B90F365}" destId="{CF9931C2-863B-1A40-9E2E-A35D51367797}" srcOrd="1" destOrd="0" parTransId="{9F9C6AFB-E3C3-0042-B802-9D2B023A496C}" sibTransId="{E88C6B08-EE44-D44D-8FCE-C083266EEC8B}"/>
    <dgm:cxn modelId="{58D86A8E-8B56-3C4D-97E4-157A99C899AD}" type="presOf" srcId="{6D4149C4-C37E-C347-BE64-61422939CA1F}" destId="{E1605D01-D165-074E-9AC1-BCB35E6B1102}" srcOrd="0" destOrd="0" presId="urn:microsoft.com/office/officeart/2005/8/layout/vList5"/>
    <dgm:cxn modelId="{042C50B4-E4A3-D641-A071-77BD657D638F}" type="presOf" srcId="{3439E05B-CFC9-9942-98A5-8F958AE8B5AA}" destId="{33B66527-1383-7946-A529-82E97C0A3E3A}" srcOrd="0" destOrd="1" presId="urn:microsoft.com/office/officeart/2005/8/layout/vList5"/>
    <dgm:cxn modelId="{C4D1E4B4-D4E7-4C4C-8F55-9E2299B79CAA}" type="presOf" srcId="{0F9367DA-8F01-544E-878B-B2C60BA5C533}" destId="{E1605D01-D165-074E-9AC1-BCB35E6B1102}" srcOrd="0" destOrd="1" presId="urn:microsoft.com/office/officeart/2005/8/layout/vList5"/>
    <dgm:cxn modelId="{2C53A1B6-4AA2-C84C-ACC5-27D707BFF7BD}" type="presOf" srcId="{908B88AF-A638-5544-868F-5299A294BF6A}" destId="{33B66527-1383-7946-A529-82E97C0A3E3A}" srcOrd="0" destOrd="0" presId="urn:microsoft.com/office/officeart/2005/8/layout/vList5"/>
    <dgm:cxn modelId="{EFA55DBF-A542-A348-89B7-DB7A73EB9857}" srcId="{095C14C4-AB3A-7D49-A412-742B800AC4D2}" destId="{908B88AF-A638-5544-868F-5299A294BF6A}" srcOrd="0" destOrd="0" parTransId="{00D908D5-5398-9A4B-B1C3-C88C869918BB}" sibTransId="{5F3D762A-7BF8-7A40-8CB5-2B0FB5FDBEBC}"/>
    <dgm:cxn modelId="{1635A4C1-E5A1-8F4E-B26B-9998EF119874}" srcId="{0F9367DA-8F01-544E-878B-B2C60BA5C533}" destId="{4E21C019-A9BF-AB4E-BEB6-A07F31E6DE53}" srcOrd="0" destOrd="0" parTransId="{23C1768D-2869-B848-960E-04C297CC956D}" sibTransId="{286B9B10-6D4B-B94A-95F2-E3279CB23705}"/>
    <dgm:cxn modelId="{D1042CDC-1ABB-3F4F-8869-9203289E7242}" type="presOf" srcId="{095C14C4-AB3A-7D49-A412-742B800AC4D2}" destId="{88887636-A0C2-8943-9423-4503FFB53086}" srcOrd="0" destOrd="0" presId="urn:microsoft.com/office/officeart/2005/8/layout/vList5"/>
    <dgm:cxn modelId="{405C2DE8-1E3B-1546-B643-14093F43681B}" srcId="{CF9931C2-863B-1A40-9E2E-A35D51367797}" destId="{6D4149C4-C37E-C347-BE64-61422939CA1F}" srcOrd="0" destOrd="0" parTransId="{970006A6-6DF5-1D4E-BFDB-D84A1948F4A3}" sibTransId="{A0983379-C212-064C-865A-56111E1D4A37}"/>
    <dgm:cxn modelId="{A362FEFC-6349-D643-9759-53D6439D830C}" srcId="{66750B51-B73F-8A46-8F5C-77F48B90F365}" destId="{C924B962-682F-F047-AA30-06F6EB6844B6}" srcOrd="0" destOrd="0" parTransId="{33A05849-208A-F34D-9C3B-888DE90579B5}" sibTransId="{09713931-D983-F44A-B0C8-BD75803DF741}"/>
    <dgm:cxn modelId="{F4AB538E-5335-1C43-800F-8E6DDC3D0BEA}" type="presParOf" srcId="{A17F6D2D-A461-F347-907B-145C399FBC40}" destId="{10FBC964-1F20-B640-B490-991C4DDF3687}" srcOrd="0" destOrd="0" presId="urn:microsoft.com/office/officeart/2005/8/layout/vList5"/>
    <dgm:cxn modelId="{28B7DB12-F24B-BD4F-84C4-DD7809DB6839}" type="presParOf" srcId="{10FBC964-1F20-B640-B490-991C4DDF3687}" destId="{01BD43BC-A767-7241-8129-6CC7ED2FC586}" srcOrd="0" destOrd="0" presId="urn:microsoft.com/office/officeart/2005/8/layout/vList5"/>
    <dgm:cxn modelId="{A29A17E9-C778-CF48-95D3-0730060797D0}" type="presParOf" srcId="{10FBC964-1F20-B640-B490-991C4DDF3687}" destId="{05DF085B-E021-4944-86FB-A5CA1341D6BB}" srcOrd="1" destOrd="0" presId="urn:microsoft.com/office/officeart/2005/8/layout/vList5"/>
    <dgm:cxn modelId="{F4DF4F0E-B8A4-6542-BA88-F689B043DC41}" type="presParOf" srcId="{A17F6D2D-A461-F347-907B-145C399FBC40}" destId="{D6C5DF25-E4B8-AF43-87D7-AF3D5E1EB3D8}" srcOrd="1" destOrd="0" presId="urn:microsoft.com/office/officeart/2005/8/layout/vList5"/>
    <dgm:cxn modelId="{9E77D2FE-050C-2342-8A47-2CA4CA194CF3}" type="presParOf" srcId="{A17F6D2D-A461-F347-907B-145C399FBC40}" destId="{7F8AC100-7B78-5B42-ACC8-E0503D048A68}" srcOrd="2" destOrd="0" presId="urn:microsoft.com/office/officeart/2005/8/layout/vList5"/>
    <dgm:cxn modelId="{484054B0-C245-C24F-B38B-5411D7348584}" type="presParOf" srcId="{7F8AC100-7B78-5B42-ACC8-E0503D048A68}" destId="{4ECBED28-AF42-4A44-A232-6F813A7EEBCA}" srcOrd="0" destOrd="0" presId="urn:microsoft.com/office/officeart/2005/8/layout/vList5"/>
    <dgm:cxn modelId="{193D6E18-A55E-AC4E-B512-DB2269D1A802}" type="presParOf" srcId="{7F8AC100-7B78-5B42-ACC8-E0503D048A68}" destId="{E1605D01-D165-074E-9AC1-BCB35E6B1102}" srcOrd="1" destOrd="0" presId="urn:microsoft.com/office/officeart/2005/8/layout/vList5"/>
    <dgm:cxn modelId="{34FFF3B7-F25F-3F49-AF68-6E1C63DE05C2}" type="presParOf" srcId="{A17F6D2D-A461-F347-907B-145C399FBC40}" destId="{2B911953-9C81-AA4E-9B36-4B2141A7D647}" srcOrd="3" destOrd="0" presId="urn:microsoft.com/office/officeart/2005/8/layout/vList5"/>
    <dgm:cxn modelId="{7BADA086-D3D0-8648-9F90-2FA4922E4E43}" type="presParOf" srcId="{A17F6D2D-A461-F347-907B-145C399FBC40}" destId="{D9EF1A43-487D-C441-983E-15C997AB3356}" srcOrd="4" destOrd="0" presId="urn:microsoft.com/office/officeart/2005/8/layout/vList5"/>
    <dgm:cxn modelId="{C8D5F62E-14CA-EF43-A0B4-73E938487BEA}" type="presParOf" srcId="{D9EF1A43-487D-C441-983E-15C997AB3356}" destId="{88887636-A0C2-8943-9423-4503FFB53086}" srcOrd="0" destOrd="0" presId="urn:microsoft.com/office/officeart/2005/8/layout/vList5"/>
    <dgm:cxn modelId="{EB000EF2-E7D2-3249-9D3A-DA14461EB0DB}" type="presParOf" srcId="{D9EF1A43-487D-C441-983E-15C997AB3356}" destId="{33B66527-1383-7946-A529-82E97C0A3E3A}" srcOrd="1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2987BFD-AD29-A341-BFBC-F7975B1CCA19}" type="doc">
      <dgm:prSet loTypeId="urn:microsoft.com/office/officeart/2009/3/layout/PhasedProcess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B3493BF-FE5F-0249-96C3-5EABCCD6A82A}">
      <dgm:prSet phldrT="[Text]"/>
      <dgm:spPr/>
      <dgm:t>
        <a:bodyPr/>
        <a:lstStyle/>
        <a:p>
          <a:r>
            <a:rPr lang="en-US" dirty="0"/>
            <a:t>Encoder - Oxford VGG</a:t>
          </a:r>
        </a:p>
      </dgm:t>
    </dgm:pt>
    <dgm:pt modelId="{A9A0D9FC-2FF9-7042-9DDA-8DDC249ADD8C}" type="parTrans" cxnId="{3BD4A5F2-BEB4-3148-85EA-64EE3B60E471}">
      <dgm:prSet/>
      <dgm:spPr/>
      <dgm:t>
        <a:bodyPr/>
        <a:lstStyle/>
        <a:p>
          <a:endParaRPr lang="en-US"/>
        </a:p>
      </dgm:t>
    </dgm:pt>
    <dgm:pt modelId="{DEAACB00-65CD-A94C-AC9D-4162952A0DA6}" type="sibTrans" cxnId="{3BD4A5F2-BEB4-3148-85EA-64EE3B60E471}">
      <dgm:prSet/>
      <dgm:spPr/>
      <dgm:t>
        <a:bodyPr/>
        <a:lstStyle/>
        <a:p>
          <a:endParaRPr lang="en-US"/>
        </a:p>
      </dgm:t>
    </dgm:pt>
    <dgm:pt modelId="{6BE74C9C-D696-034C-BCAA-22B4D3404FF1}">
      <dgm:prSet phldrT="[Text]"/>
      <dgm:spPr/>
      <dgm:t>
        <a:bodyPr/>
        <a:lstStyle/>
        <a:p>
          <a:r>
            <a:rPr lang="en-US" dirty="0"/>
            <a:t>Decoder</a:t>
          </a:r>
        </a:p>
      </dgm:t>
    </dgm:pt>
    <dgm:pt modelId="{8C4CA4B9-985F-4341-9877-AAB85155CD10}" type="parTrans" cxnId="{7768CC45-9603-AE4D-B12A-878EF9D3FFB5}">
      <dgm:prSet/>
      <dgm:spPr/>
      <dgm:t>
        <a:bodyPr/>
        <a:lstStyle/>
        <a:p>
          <a:endParaRPr lang="en-US"/>
        </a:p>
      </dgm:t>
    </dgm:pt>
    <dgm:pt modelId="{3D75B4FD-B71D-CC4D-B7FC-BDFFEB5E9C23}" type="sibTrans" cxnId="{7768CC45-9603-AE4D-B12A-878EF9D3FFB5}">
      <dgm:prSet/>
      <dgm:spPr/>
      <dgm:t>
        <a:bodyPr/>
        <a:lstStyle/>
        <a:p>
          <a:endParaRPr lang="en-US"/>
        </a:p>
      </dgm:t>
    </dgm:pt>
    <dgm:pt modelId="{BDCC2406-4C9C-FD4F-8C48-CE65ECF58466}">
      <dgm:prSet phldrT="[Text]"/>
      <dgm:spPr/>
      <dgm:t>
        <a:bodyPr/>
        <a:lstStyle/>
        <a:p>
          <a:r>
            <a:rPr lang="en-US" dirty="0"/>
            <a:t>Attention</a:t>
          </a:r>
        </a:p>
      </dgm:t>
    </dgm:pt>
    <dgm:pt modelId="{7B308433-F040-E440-9741-04A710369251}" type="parTrans" cxnId="{BDF626E4-0F3A-A74B-85AF-D93CB28E6387}">
      <dgm:prSet/>
      <dgm:spPr/>
      <dgm:t>
        <a:bodyPr/>
        <a:lstStyle/>
        <a:p>
          <a:endParaRPr lang="en-US"/>
        </a:p>
      </dgm:t>
    </dgm:pt>
    <dgm:pt modelId="{D654431F-1F91-B847-AD3F-1188DBC3F7D5}" type="sibTrans" cxnId="{BDF626E4-0F3A-A74B-85AF-D93CB28E6387}">
      <dgm:prSet/>
      <dgm:spPr/>
      <dgm:t>
        <a:bodyPr/>
        <a:lstStyle/>
        <a:p>
          <a:endParaRPr lang="en-US"/>
        </a:p>
      </dgm:t>
    </dgm:pt>
    <dgm:pt modelId="{4F337914-5B7A-2542-900B-A4C29A5E4A50}">
      <dgm:prSet phldrT="[Text]"/>
      <dgm:spPr/>
      <dgm:t>
        <a:bodyPr/>
        <a:lstStyle/>
        <a:p>
          <a:r>
            <a:rPr lang="en-US" dirty="0"/>
            <a:t>LSTM</a:t>
          </a:r>
        </a:p>
      </dgm:t>
    </dgm:pt>
    <dgm:pt modelId="{0DD8E39F-D0E0-B946-9BE8-E7453CE6E730}" type="parTrans" cxnId="{B14A4C31-A3A5-9B4C-AE19-4DBD3B34FD2A}">
      <dgm:prSet/>
      <dgm:spPr/>
      <dgm:t>
        <a:bodyPr/>
        <a:lstStyle/>
        <a:p>
          <a:endParaRPr lang="en-US"/>
        </a:p>
      </dgm:t>
    </dgm:pt>
    <dgm:pt modelId="{5871E429-2F4E-7E4C-9118-23D3F225ECF4}" type="sibTrans" cxnId="{B14A4C31-A3A5-9B4C-AE19-4DBD3B34FD2A}">
      <dgm:prSet/>
      <dgm:spPr/>
      <dgm:t>
        <a:bodyPr/>
        <a:lstStyle/>
        <a:p>
          <a:endParaRPr lang="en-US"/>
        </a:p>
      </dgm:t>
    </dgm:pt>
    <dgm:pt modelId="{DB08908C-D45B-F542-BA7D-A7B38A67AD1C}">
      <dgm:prSet phldrT="[Text]"/>
      <dgm:spPr/>
      <dgm:t>
        <a:bodyPr/>
        <a:lstStyle/>
        <a:p>
          <a:r>
            <a:rPr lang="en-US" dirty="0"/>
            <a:t>Prediction</a:t>
          </a:r>
        </a:p>
      </dgm:t>
    </dgm:pt>
    <dgm:pt modelId="{EBB31380-4C71-E24D-90D0-3D98F56816A6}" type="parTrans" cxnId="{1C60CAE7-E8F7-0F43-8439-EA5ABC13696B}">
      <dgm:prSet/>
      <dgm:spPr/>
      <dgm:t>
        <a:bodyPr/>
        <a:lstStyle/>
        <a:p>
          <a:endParaRPr lang="en-US"/>
        </a:p>
      </dgm:t>
    </dgm:pt>
    <dgm:pt modelId="{C8125CF5-7D57-A44B-AEC4-F14424F0932C}" type="sibTrans" cxnId="{1C60CAE7-E8F7-0F43-8439-EA5ABC13696B}">
      <dgm:prSet/>
      <dgm:spPr/>
      <dgm:t>
        <a:bodyPr/>
        <a:lstStyle/>
        <a:p>
          <a:endParaRPr lang="en-US"/>
        </a:p>
      </dgm:t>
    </dgm:pt>
    <dgm:pt modelId="{0E92178F-DB9B-C54B-98EE-2BFAAF84D12E}">
      <dgm:prSet phldrT="[Text]"/>
      <dgm:spPr/>
      <dgm:t>
        <a:bodyPr/>
        <a:lstStyle/>
        <a:p>
          <a:r>
            <a:rPr lang="en-US" dirty="0"/>
            <a:t>Caption</a:t>
          </a:r>
        </a:p>
      </dgm:t>
    </dgm:pt>
    <dgm:pt modelId="{0E5F17C6-2B05-AF4A-A21E-B83780DFF11E}" type="parTrans" cxnId="{B59E6B5B-449A-B342-AA3A-F007178A86C0}">
      <dgm:prSet/>
      <dgm:spPr/>
      <dgm:t>
        <a:bodyPr/>
        <a:lstStyle/>
        <a:p>
          <a:endParaRPr lang="en-US"/>
        </a:p>
      </dgm:t>
    </dgm:pt>
    <dgm:pt modelId="{A5B9B9F4-3E68-9A41-A534-9843D6CDE62F}" type="sibTrans" cxnId="{B59E6B5B-449A-B342-AA3A-F007178A86C0}">
      <dgm:prSet/>
      <dgm:spPr/>
      <dgm:t>
        <a:bodyPr/>
        <a:lstStyle/>
        <a:p>
          <a:endParaRPr lang="en-US"/>
        </a:p>
      </dgm:t>
    </dgm:pt>
    <dgm:pt modelId="{C75AF5B2-E860-A340-B732-32B5085B0945}">
      <dgm:prSet phldrT="[Text]"/>
      <dgm:spPr/>
      <dgm:t>
        <a:bodyPr/>
        <a:lstStyle/>
        <a:p>
          <a:r>
            <a:rPr lang="en-US" dirty="0"/>
            <a:t>Conv2D: 5 Layers</a:t>
          </a:r>
        </a:p>
      </dgm:t>
    </dgm:pt>
    <dgm:pt modelId="{3529FC8C-A400-B242-A400-7EEA6A228661}" type="parTrans" cxnId="{88777452-BF91-1A4F-9A56-AF452667F265}">
      <dgm:prSet/>
      <dgm:spPr/>
      <dgm:t>
        <a:bodyPr/>
        <a:lstStyle/>
        <a:p>
          <a:endParaRPr lang="en-US"/>
        </a:p>
      </dgm:t>
    </dgm:pt>
    <dgm:pt modelId="{8DCB8A7B-A51D-6B49-A04F-05F484B52930}" type="sibTrans" cxnId="{88777452-BF91-1A4F-9A56-AF452667F265}">
      <dgm:prSet/>
      <dgm:spPr/>
      <dgm:t>
        <a:bodyPr/>
        <a:lstStyle/>
        <a:p>
          <a:endParaRPr lang="en-US"/>
        </a:p>
      </dgm:t>
    </dgm:pt>
    <dgm:pt modelId="{CEDCE43D-CE9D-BF44-9FB2-8C938A36637B}">
      <dgm:prSet phldrT="[Text]"/>
      <dgm:spPr/>
      <dgm:t>
        <a:bodyPr/>
        <a:lstStyle/>
        <a:p>
          <a:r>
            <a:rPr lang="en-US" dirty="0" err="1"/>
            <a:t>MaxPooling</a:t>
          </a:r>
          <a:r>
            <a:rPr lang="en-US" dirty="0"/>
            <a:t>: 4 Layers</a:t>
          </a:r>
        </a:p>
      </dgm:t>
    </dgm:pt>
    <dgm:pt modelId="{D889DCB1-640F-0642-92FE-F1EDC32C21A1}" type="parTrans" cxnId="{25E3B9C9-C68B-C743-AC47-079DAADA45E8}">
      <dgm:prSet/>
      <dgm:spPr/>
      <dgm:t>
        <a:bodyPr/>
        <a:lstStyle/>
        <a:p>
          <a:endParaRPr lang="en-US"/>
        </a:p>
      </dgm:t>
    </dgm:pt>
    <dgm:pt modelId="{0B9417EE-73E1-C345-8F22-7656C7260DBB}" type="sibTrans" cxnId="{25E3B9C9-C68B-C743-AC47-079DAADA45E8}">
      <dgm:prSet/>
      <dgm:spPr/>
      <dgm:t>
        <a:bodyPr/>
        <a:lstStyle/>
        <a:p>
          <a:endParaRPr lang="en-US"/>
        </a:p>
      </dgm:t>
    </dgm:pt>
    <dgm:pt modelId="{AA2A9229-B1B3-1541-B43D-24E53B701723}" type="pres">
      <dgm:prSet presAssocID="{C2987BFD-AD29-A341-BFBC-F7975B1CCA19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CF0B16CE-F109-E441-A876-90A217E53C17}" type="pres">
      <dgm:prSet presAssocID="{C2987BFD-AD29-A341-BFBC-F7975B1CCA19}" presName="arc1" presStyleLbl="node1" presStyleIdx="0" presStyleCnt="4"/>
      <dgm:spPr/>
    </dgm:pt>
    <dgm:pt modelId="{A1CF1143-13A4-594D-A8D7-944F8B4D69FA}" type="pres">
      <dgm:prSet presAssocID="{C2987BFD-AD29-A341-BFBC-F7975B1CCA19}" presName="arc3" presStyleLbl="node1" presStyleIdx="1" presStyleCnt="4"/>
      <dgm:spPr/>
    </dgm:pt>
    <dgm:pt modelId="{6C730AC9-8A7F-6848-8FBF-0C77E12EF6AE}" type="pres">
      <dgm:prSet presAssocID="{C2987BFD-AD29-A341-BFBC-F7975B1CCA19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3A9D8AF9-077B-2842-96F9-E0DAF99CC639}" type="pres">
      <dgm:prSet presAssocID="{C2987BFD-AD29-A341-BFBC-F7975B1CCA19}" presName="arc2" presStyleLbl="node1" presStyleIdx="2" presStyleCnt="4"/>
      <dgm:spPr/>
    </dgm:pt>
    <dgm:pt modelId="{C676EA72-210B-2640-90B4-6428C89FC8F4}" type="pres">
      <dgm:prSet presAssocID="{C2987BFD-AD29-A341-BFBC-F7975B1CCA19}" presName="arc4" presStyleLbl="node1" presStyleIdx="3" presStyleCnt="4"/>
      <dgm:spPr/>
    </dgm:pt>
    <dgm:pt modelId="{DF196A16-E57D-BE4A-8B79-D1B179F55D21}" type="pres">
      <dgm:prSet presAssocID="{C2987BFD-AD29-A341-BFBC-F7975B1CCA19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30258CAF-A9CE-7B4E-8885-55FB6AF064F5}" type="pres">
      <dgm:prSet presAssocID="{C2987BFD-AD29-A341-BFBC-F7975B1CCA19}" presName="middleComposite" presStyleCnt="0"/>
      <dgm:spPr/>
    </dgm:pt>
    <dgm:pt modelId="{3E6064D6-7728-FA49-BE58-2E94949E3127}" type="pres">
      <dgm:prSet presAssocID="{BDCC2406-4C9C-FD4F-8C48-CE65ECF58466}" presName="circ1" presStyleLbl="vennNode1" presStyleIdx="0" presStyleCnt="7"/>
      <dgm:spPr/>
    </dgm:pt>
    <dgm:pt modelId="{FD5B738D-C407-5F4E-8D34-C602348305C8}" type="pres">
      <dgm:prSet presAssocID="{BDCC2406-4C9C-FD4F-8C48-CE65ECF58466}" presName="circ1Tx" presStyleLbl="revTx" presStyleIdx="1" presStyleCnt="3">
        <dgm:presLayoutVars>
          <dgm:chMax val="0"/>
          <dgm:chPref val="0"/>
        </dgm:presLayoutVars>
      </dgm:prSet>
      <dgm:spPr/>
    </dgm:pt>
    <dgm:pt modelId="{4457653C-A158-5840-9944-E19FC9D67DB7}" type="pres">
      <dgm:prSet presAssocID="{4F337914-5B7A-2542-900B-A4C29A5E4A50}" presName="circ2" presStyleLbl="vennNode1" presStyleIdx="1" presStyleCnt="7"/>
      <dgm:spPr/>
    </dgm:pt>
    <dgm:pt modelId="{B6D1A529-017D-5846-83C0-619ED9EBE473}" type="pres">
      <dgm:prSet presAssocID="{4F337914-5B7A-2542-900B-A4C29A5E4A50}" presName="circ2Tx" presStyleLbl="revTx" presStyleIdx="1" presStyleCnt="3">
        <dgm:presLayoutVars>
          <dgm:chMax val="0"/>
          <dgm:chPref val="0"/>
        </dgm:presLayoutVars>
      </dgm:prSet>
      <dgm:spPr/>
    </dgm:pt>
    <dgm:pt modelId="{5C2CEEA3-EFAC-F94D-9346-61E47690D6ED}" type="pres">
      <dgm:prSet presAssocID="{C2987BFD-AD29-A341-BFBC-F7975B1CCA19}" presName="leftComposite" presStyleCnt="0"/>
      <dgm:spPr/>
    </dgm:pt>
    <dgm:pt modelId="{8913D413-82EC-D842-9284-06798F09DE8B}" type="pres">
      <dgm:prSet presAssocID="{C75AF5B2-E860-A340-B732-32B5085B0945}" presName="childText1_1" presStyleLbl="vennNode1" presStyleIdx="2" presStyleCnt="7">
        <dgm:presLayoutVars>
          <dgm:chMax val="0"/>
          <dgm:chPref val="0"/>
        </dgm:presLayoutVars>
      </dgm:prSet>
      <dgm:spPr/>
    </dgm:pt>
    <dgm:pt modelId="{C3C0262C-762E-2149-9AD9-9C6A8EA033AB}" type="pres">
      <dgm:prSet presAssocID="{C75AF5B2-E860-A340-B732-32B5085B0945}" presName="ellipse1" presStyleLbl="vennNode1" presStyleIdx="3" presStyleCnt="7"/>
      <dgm:spPr/>
    </dgm:pt>
    <dgm:pt modelId="{BB5FAEF9-ADA9-D543-AB89-E45CF0910D47}" type="pres">
      <dgm:prSet presAssocID="{C75AF5B2-E860-A340-B732-32B5085B0945}" presName="ellipse2" presStyleLbl="vennNode1" presStyleIdx="4" presStyleCnt="7"/>
      <dgm:spPr/>
    </dgm:pt>
    <dgm:pt modelId="{3E13EF08-E602-BF46-84B5-7148A63E13DB}" type="pres">
      <dgm:prSet presAssocID="{CEDCE43D-CE9D-BF44-9FB2-8C938A36637B}" presName="childText1_2" presStyleLbl="vennNode1" presStyleIdx="5" presStyleCnt="7">
        <dgm:presLayoutVars>
          <dgm:chMax val="0"/>
          <dgm:chPref val="0"/>
        </dgm:presLayoutVars>
      </dgm:prSet>
      <dgm:spPr/>
    </dgm:pt>
    <dgm:pt modelId="{72DB7583-1B3A-FF4A-89E6-6AB0A3EBEEF2}" type="pres">
      <dgm:prSet presAssocID="{CEDCE43D-CE9D-BF44-9FB2-8C938A36637B}" presName="ellipse3" presStyleLbl="vennNode1" presStyleIdx="6" presStyleCnt="7"/>
      <dgm:spPr/>
    </dgm:pt>
    <dgm:pt modelId="{FF4F0608-C21E-5F4E-9EF5-0138EE77BBE9}" type="pres">
      <dgm:prSet presAssocID="{C2987BFD-AD29-A341-BFBC-F7975B1CCA19}" presName="rightChild" presStyleLbl="node2" presStyleIdx="0" presStyleCnt="1">
        <dgm:presLayoutVars>
          <dgm:chMax val="0"/>
          <dgm:chPref val="0"/>
        </dgm:presLayoutVars>
      </dgm:prSet>
      <dgm:spPr/>
    </dgm:pt>
    <dgm:pt modelId="{2261A8D7-520F-E545-860D-D5A34A7B1613}" type="pres">
      <dgm:prSet presAssocID="{C2987BFD-AD29-A341-BFBC-F7975B1CCA19}" presName="parentText1" presStyleLbl="revTx" presStyleIdx="2" presStyleCnt="3">
        <dgm:presLayoutVars>
          <dgm:chMax val="4"/>
          <dgm:chPref val="3"/>
          <dgm:bulletEnabled val="1"/>
        </dgm:presLayoutVars>
      </dgm:prSet>
      <dgm:spPr/>
    </dgm:pt>
  </dgm:ptLst>
  <dgm:cxnLst>
    <dgm:cxn modelId="{8311A60A-A571-8549-ABDF-F86FDEFB435D}" type="presOf" srcId="{4F337914-5B7A-2542-900B-A4C29A5E4A50}" destId="{B6D1A529-017D-5846-83C0-619ED9EBE473}" srcOrd="1" destOrd="0" presId="urn:microsoft.com/office/officeart/2009/3/layout/PhasedProcess"/>
    <dgm:cxn modelId="{0B22BA0B-72BA-6A41-AFF8-879EAF96969A}" type="presOf" srcId="{C2987BFD-AD29-A341-BFBC-F7975B1CCA19}" destId="{AA2A9229-B1B3-1541-B43D-24E53B701723}" srcOrd="0" destOrd="0" presId="urn:microsoft.com/office/officeart/2009/3/layout/PhasedProcess"/>
    <dgm:cxn modelId="{08E39D19-CF4A-5D41-A288-CC0DBF6DE18C}" type="presOf" srcId="{0E92178F-DB9B-C54B-98EE-2BFAAF84D12E}" destId="{FF4F0608-C21E-5F4E-9EF5-0138EE77BBE9}" srcOrd="0" destOrd="0" presId="urn:microsoft.com/office/officeart/2009/3/layout/PhasedProcess"/>
    <dgm:cxn modelId="{0669AA26-BBB2-634F-81CC-D16DBA4E13FB}" type="presOf" srcId="{6BE74C9C-D696-034C-BCAA-22B4D3404FF1}" destId="{6C730AC9-8A7F-6848-8FBF-0C77E12EF6AE}" srcOrd="0" destOrd="0" presId="urn:microsoft.com/office/officeart/2009/3/layout/PhasedProcess"/>
    <dgm:cxn modelId="{B14A4C31-A3A5-9B4C-AE19-4DBD3B34FD2A}" srcId="{6BE74C9C-D696-034C-BCAA-22B4D3404FF1}" destId="{4F337914-5B7A-2542-900B-A4C29A5E4A50}" srcOrd="1" destOrd="0" parTransId="{0DD8E39F-D0E0-B946-9BE8-E7453CE6E730}" sibTransId="{5871E429-2F4E-7E4C-9118-23D3F225ECF4}"/>
    <dgm:cxn modelId="{7768CC45-9603-AE4D-B12A-878EF9D3FFB5}" srcId="{C2987BFD-AD29-A341-BFBC-F7975B1CCA19}" destId="{6BE74C9C-D696-034C-BCAA-22B4D3404FF1}" srcOrd="1" destOrd="0" parTransId="{8C4CA4B9-985F-4341-9877-AAB85155CD10}" sibTransId="{3D75B4FD-B71D-CC4D-B7FC-BDFFEB5E9C23}"/>
    <dgm:cxn modelId="{88777452-BF91-1A4F-9A56-AF452667F265}" srcId="{8B3493BF-FE5F-0249-96C3-5EABCCD6A82A}" destId="{C75AF5B2-E860-A340-B732-32B5085B0945}" srcOrd="0" destOrd="0" parTransId="{3529FC8C-A400-B242-A400-7EEA6A228661}" sibTransId="{8DCB8A7B-A51D-6B49-A04F-05F484B52930}"/>
    <dgm:cxn modelId="{B59E6B5B-449A-B342-AA3A-F007178A86C0}" srcId="{DB08908C-D45B-F542-BA7D-A7B38A67AD1C}" destId="{0E92178F-DB9B-C54B-98EE-2BFAAF84D12E}" srcOrd="0" destOrd="0" parTransId="{0E5F17C6-2B05-AF4A-A21E-B83780DFF11E}" sibTransId="{A5B9B9F4-3E68-9A41-A534-9843D6CDE62F}"/>
    <dgm:cxn modelId="{C3678360-AB51-5748-8545-6693C1D0EF2E}" type="presOf" srcId="{CEDCE43D-CE9D-BF44-9FB2-8C938A36637B}" destId="{3E13EF08-E602-BF46-84B5-7148A63E13DB}" srcOrd="0" destOrd="0" presId="urn:microsoft.com/office/officeart/2009/3/layout/PhasedProcess"/>
    <dgm:cxn modelId="{2E35F861-51C2-374F-AE8B-D73AA8AB8013}" type="presOf" srcId="{DB08908C-D45B-F542-BA7D-A7B38A67AD1C}" destId="{DF196A16-E57D-BE4A-8B79-D1B179F55D21}" srcOrd="0" destOrd="0" presId="urn:microsoft.com/office/officeart/2009/3/layout/PhasedProcess"/>
    <dgm:cxn modelId="{5A668968-A62A-5A4D-8EBA-FC451EAABCA6}" type="presOf" srcId="{C75AF5B2-E860-A340-B732-32B5085B0945}" destId="{8913D413-82EC-D842-9284-06798F09DE8B}" srcOrd="0" destOrd="0" presId="urn:microsoft.com/office/officeart/2009/3/layout/PhasedProcess"/>
    <dgm:cxn modelId="{59F16F70-5DC8-774D-8367-DAAD8AE46249}" type="presOf" srcId="{4F337914-5B7A-2542-900B-A4C29A5E4A50}" destId="{4457653C-A158-5840-9944-E19FC9D67DB7}" srcOrd="0" destOrd="0" presId="urn:microsoft.com/office/officeart/2009/3/layout/PhasedProcess"/>
    <dgm:cxn modelId="{306F08A6-870E-254C-BDA8-D1A5C45B1365}" type="presOf" srcId="{BDCC2406-4C9C-FD4F-8C48-CE65ECF58466}" destId="{3E6064D6-7728-FA49-BE58-2E94949E3127}" srcOrd="0" destOrd="0" presId="urn:microsoft.com/office/officeart/2009/3/layout/PhasedProcess"/>
    <dgm:cxn modelId="{50429DA6-619D-2C49-A8C7-9A3910A3B481}" type="presOf" srcId="{BDCC2406-4C9C-FD4F-8C48-CE65ECF58466}" destId="{FD5B738D-C407-5F4E-8D34-C602348305C8}" srcOrd="1" destOrd="0" presId="urn:microsoft.com/office/officeart/2009/3/layout/PhasedProcess"/>
    <dgm:cxn modelId="{25E3B9C9-C68B-C743-AC47-079DAADA45E8}" srcId="{8B3493BF-FE5F-0249-96C3-5EABCCD6A82A}" destId="{CEDCE43D-CE9D-BF44-9FB2-8C938A36637B}" srcOrd="1" destOrd="0" parTransId="{D889DCB1-640F-0642-92FE-F1EDC32C21A1}" sibTransId="{0B9417EE-73E1-C345-8F22-7656C7260DBB}"/>
    <dgm:cxn modelId="{BDF626E4-0F3A-A74B-85AF-D93CB28E6387}" srcId="{6BE74C9C-D696-034C-BCAA-22B4D3404FF1}" destId="{BDCC2406-4C9C-FD4F-8C48-CE65ECF58466}" srcOrd="0" destOrd="0" parTransId="{7B308433-F040-E440-9741-04A710369251}" sibTransId="{D654431F-1F91-B847-AD3F-1188DBC3F7D5}"/>
    <dgm:cxn modelId="{1C60CAE7-E8F7-0F43-8439-EA5ABC13696B}" srcId="{C2987BFD-AD29-A341-BFBC-F7975B1CCA19}" destId="{DB08908C-D45B-F542-BA7D-A7B38A67AD1C}" srcOrd="2" destOrd="0" parTransId="{EBB31380-4C71-E24D-90D0-3D98F56816A6}" sibTransId="{C8125CF5-7D57-A44B-AEC4-F14424F0932C}"/>
    <dgm:cxn modelId="{C705C2EB-AFAA-944F-800A-AB54E8FCCD85}" type="presOf" srcId="{8B3493BF-FE5F-0249-96C3-5EABCCD6A82A}" destId="{2261A8D7-520F-E545-860D-D5A34A7B1613}" srcOrd="0" destOrd="0" presId="urn:microsoft.com/office/officeart/2009/3/layout/PhasedProcess"/>
    <dgm:cxn modelId="{3BD4A5F2-BEB4-3148-85EA-64EE3B60E471}" srcId="{C2987BFD-AD29-A341-BFBC-F7975B1CCA19}" destId="{8B3493BF-FE5F-0249-96C3-5EABCCD6A82A}" srcOrd="0" destOrd="0" parTransId="{A9A0D9FC-2FF9-7042-9DDA-8DDC249ADD8C}" sibTransId="{DEAACB00-65CD-A94C-AC9D-4162952A0DA6}"/>
    <dgm:cxn modelId="{2F8E97DF-DDC3-B44E-A9FC-C419639FEBB0}" type="presParOf" srcId="{AA2A9229-B1B3-1541-B43D-24E53B701723}" destId="{CF0B16CE-F109-E441-A876-90A217E53C17}" srcOrd="0" destOrd="0" presId="urn:microsoft.com/office/officeart/2009/3/layout/PhasedProcess"/>
    <dgm:cxn modelId="{9E9B41BF-4D61-5048-9688-55C08137BD52}" type="presParOf" srcId="{AA2A9229-B1B3-1541-B43D-24E53B701723}" destId="{A1CF1143-13A4-594D-A8D7-944F8B4D69FA}" srcOrd="1" destOrd="0" presId="urn:microsoft.com/office/officeart/2009/3/layout/PhasedProcess"/>
    <dgm:cxn modelId="{E45ED6D4-18AF-C04B-903B-2CB4EBE206F0}" type="presParOf" srcId="{AA2A9229-B1B3-1541-B43D-24E53B701723}" destId="{6C730AC9-8A7F-6848-8FBF-0C77E12EF6AE}" srcOrd="2" destOrd="0" presId="urn:microsoft.com/office/officeart/2009/3/layout/PhasedProcess"/>
    <dgm:cxn modelId="{FDFC476B-9347-0C49-9303-083CDBAFBF7B}" type="presParOf" srcId="{AA2A9229-B1B3-1541-B43D-24E53B701723}" destId="{3A9D8AF9-077B-2842-96F9-E0DAF99CC639}" srcOrd="3" destOrd="0" presId="urn:microsoft.com/office/officeart/2009/3/layout/PhasedProcess"/>
    <dgm:cxn modelId="{9C75FCB0-930C-0648-9D05-B7E742DFBA5B}" type="presParOf" srcId="{AA2A9229-B1B3-1541-B43D-24E53B701723}" destId="{C676EA72-210B-2640-90B4-6428C89FC8F4}" srcOrd="4" destOrd="0" presId="urn:microsoft.com/office/officeart/2009/3/layout/PhasedProcess"/>
    <dgm:cxn modelId="{6A9AFEAA-5517-2942-8FED-9E0D25D45A9E}" type="presParOf" srcId="{AA2A9229-B1B3-1541-B43D-24E53B701723}" destId="{DF196A16-E57D-BE4A-8B79-D1B179F55D21}" srcOrd="5" destOrd="0" presId="urn:microsoft.com/office/officeart/2009/3/layout/PhasedProcess"/>
    <dgm:cxn modelId="{FAA8AE2A-2F5E-2F43-89F5-CA61D84602B5}" type="presParOf" srcId="{AA2A9229-B1B3-1541-B43D-24E53B701723}" destId="{30258CAF-A9CE-7B4E-8885-55FB6AF064F5}" srcOrd="6" destOrd="0" presId="urn:microsoft.com/office/officeart/2009/3/layout/PhasedProcess"/>
    <dgm:cxn modelId="{EB831C49-1457-AC40-83DE-D8785FF2E53D}" type="presParOf" srcId="{30258CAF-A9CE-7B4E-8885-55FB6AF064F5}" destId="{3E6064D6-7728-FA49-BE58-2E94949E3127}" srcOrd="0" destOrd="0" presId="urn:microsoft.com/office/officeart/2009/3/layout/PhasedProcess"/>
    <dgm:cxn modelId="{92396841-D25A-8C4E-8AAA-B172B034E94C}" type="presParOf" srcId="{30258CAF-A9CE-7B4E-8885-55FB6AF064F5}" destId="{FD5B738D-C407-5F4E-8D34-C602348305C8}" srcOrd="1" destOrd="0" presId="urn:microsoft.com/office/officeart/2009/3/layout/PhasedProcess"/>
    <dgm:cxn modelId="{F891FB3E-39FE-5443-A11A-0CBF67106DE8}" type="presParOf" srcId="{30258CAF-A9CE-7B4E-8885-55FB6AF064F5}" destId="{4457653C-A158-5840-9944-E19FC9D67DB7}" srcOrd="2" destOrd="0" presId="urn:microsoft.com/office/officeart/2009/3/layout/PhasedProcess"/>
    <dgm:cxn modelId="{45E4A857-4646-1C47-89A9-93DC85A3CA87}" type="presParOf" srcId="{30258CAF-A9CE-7B4E-8885-55FB6AF064F5}" destId="{B6D1A529-017D-5846-83C0-619ED9EBE473}" srcOrd="3" destOrd="0" presId="urn:microsoft.com/office/officeart/2009/3/layout/PhasedProcess"/>
    <dgm:cxn modelId="{540FEDCD-84D5-9E4E-A9D2-AEF95960CEDE}" type="presParOf" srcId="{AA2A9229-B1B3-1541-B43D-24E53B701723}" destId="{5C2CEEA3-EFAC-F94D-9346-61E47690D6ED}" srcOrd="7" destOrd="0" presId="urn:microsoft.com/office/officeart/2009/3/layout/PhasedProcess"/>
    <dgm:cxn modelId="{3DFD750E-E6F9-614E-BD72-25CC07422F59}" type="presParOf" srcId="{5C2CEEA3-EFAC-F94D-9346-61E47690D6ED}" destId="{8913D413-82EC-D842-9284-06798F09DE8B}" srcOrd="0" destOrd="0" presId="urn:microsoft.com/office/officeart/2009/3/layout/PhasedProcess"/>
    <dgm:cxn modelId="{277F85C0-4ADC-924C-B4D3-F6F2426658AC}" type="presParOf" srcId="{5C2CEEA3-EFAC-F94D-9346-61E47690D6ED}" destId="{C3C0262C-762E-2149-9AD9-9C6A8EA033AB}" srcOrd="1" destOrd="0" presId="urn:microsoft.com/office/officeart/2009/3/layout/PhasedProcess"/>
    <dgm:cxn modelId="{F9E3F49A-7246-394C-9732-7E6B41AA22EF}" type="presParOf" srcId="{5C2CEEA3-EFAC-F94D-9346-61E47690D6ED}" destId="{BB5FAEF9-ADA9-D543-AB89-E45CF0910D47}" srcOrd="2" destOrd="0" presId="urn:microsoft.com/office/officeart/2009/3/layout/PhasedProcess"/>
    <dgm:cxn modelId="{D7FC8628-50B4-5745-BFC3-C847E04AC7D6}" type="presParOf" srcId="{5C2CEEA3-EFAC-F94D-9346-61E47690D6ED}" destId="{3E13EF08-E602-BF46-84B5-7148A63E13DB}" srcOrd="3" destOrd="0" presId="urn:microsoft.com/office/officeart/2009/3/layout/PhasedProcess"/>
    <dgm:cxn modelId="{9933DB51-6B67-724A-981E-8B07580FBFA3}" type="presParOf" srcId="{5C2CEEA3-EFAC-F94D-9346-61E47690D6ED}" destId="{72DB7583-1B3A-FF4A-89E6-6AB0A3EBEEF2}" srcOrd="4" destOrd="0" presId="urn:microsoft.com/office/officeart/2009/3/layout/PhasedProcess"/>
    <dgm:cxn modelId="{C903E5D4-AB00-7640-837E-20F3CF3088D8}" type="presParOf" srcId="{AA2A9229-B1B3-1541-B43D-24E53B701723}" destId="{FF4F0608-C21E-5F4E-9EF5-0138EE77BBE9}" srcOrd="8" destOrd="0" presId="urn:microsoft.com/office/officeart/2009/3/layout/PhasedProcess"/>
    <dgm:cxn modelId="{F2CB825F-CBFA-CD4D-BB51-09D93FCDD00F}" type="presParOf" srcId="{AA2A9229-B1B3-1541-B43D-24E53B701723}" destId="{2261A8D7-520F-E545-860D-D5A34A7B1613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D35D58D-E232-4A30-A6CC-E4B7D2E6A66E}" type="doc">
      <dgm:prSet loTypeId="urn:microsoft.com/office/officeart/2005/8/layout/lProcess2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42E3D86-5327-448D-827A-488B8EC5F0C6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Hard Attention</a:t>
          </a:r>
          <a:endParaRPr lang="en-US" b="1" i="0" u="none" strike="noStrike" cap="none" baseline="0" noProof="0" dirty="0">
            <a:latin typeface="Calibri Light"/>
            <a:cs typeface="Calibri Light"/>
          </a:endParaRPr>
        </a:p>
      </dgm:t>
    </dgm:pt>
    <dgm:pt modelId="{437B8A4D-7A9C-41AD-A5EE-DD74E7A996A9}" type="parTrans" cxnId="{4AFFB48C-B797-439B-893A-825684D81B19}">
      <dgm:prSet/>
      <dgm:spPr/>
      <dgm:t>
        <a:bodyPr/>
        <a:lstStyle/>
        <a:p>
          <a:endParaRPr lang="en-US"/>
        </a:p>
      </dgm:t>
    </dgm:pt>
    <dgm:pt modelId="{D229CAA6-9F59-4B92-86CC-ED4B367BDE5D}" type="sibTrans" cxnId="{4AFFB48C-B797-439B-893A-825684D81B19}">
      <dgm:prSet/>
      <dgm:spPr/>
      <dgm:t>
        <a:bodyPr/>
        <a:lstStyle/>
        <a:p>
          <a:endParaRPr lang="en-US"/>
        </a:p>
      </dgm:t>
    </dgm:pt>
    <dgm:pt modelId="{F0EBFCC0-1111-49D3-BD02-5FEF37E95356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Soft Attention</a:t>
          </a:r>
          <a:endParaRPr lang="en-US" b="1" dirty="0"/>
        </a:p>
      </dgm:t>
    </dgm:pt>
    <dgm:pt modelId="{9E3B912F-10BF-4A6B-887A-EF8C990CC7EA}" type="parTrans" cxnId="{C2735574-C773-44BD-8179-AA7FBF7209EE}">
      <dgm:prSet/>
      <dgm:spPr/>
      <dgm:t>
        <a:bodyPr/>
        <a:lstStyle/>
        <a:p>
          <a:endParaRPr lang="en-US"/>
        </a:p>
      </dgm:t>
    </dgm:pt>
    <dgm:pt modelId="{988185E3-892B-4863-B716-1998A9C06F80}" type="sibTrans" cxnId="{C2735574-C773-44BD-8179-AA7FBF7209EE}">
      <dgm:prSet/>
      <dgm:spPr/>
      <dgm:t>
        <a:bodyPr/>
        <a:lstStyle/>
        <a:p>
          <a:endParaRPr lang="en-US"/>
        </a:p>
      </dgm:t>
    </dgm:pt>
    <dgm:pt modelId="{6F67AA99-1F74-4AAD-922B-788713A8AFD6}">
      <dgm:prSet phldrT="[Text]" phldr="0"/>
      <dgm:spPr/>
      <dgm:t>
        <a:bodyPr/>
        <a:lstStyle/>
        <a:p>
          <a:pPr algn="l"/>
          <a:r>
            <a:rPr lang="en-US" dirty="0"/>
            <a:t>Differentiable and amenable to standard backpropagation</a:t>
          </a:r>
        </a:p>
      </dgm:t>
    </dgm:pt>
    <dgm:pt modelId="{5A5EF085-C086-4AFF-8E00-A78F2A730E4E}" type="parTrans" cxnId="{AD194AAF-9337-418E-8845-339F0B37A2BE}">
      <dgm:prSet/>
      <dgm:spPr/>
      <dgm:t>
        <a:bodyPr/>
        <a:lstStyle/>
        <a:p>
          <a:endParaRPr lang="en-US"/>
        </a:p>
      </dgm:t>
    </dgm:pt>
    <dgm:pt modelId="{1C8C9CF2-3E79-4665-956F-8821642C5462}" type="sibTrans" cxnId="{AD194AAF-9337-418E-8845-339F0B37A2B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E85ACC6-C3D8-4D77-BCA0-9FDAC41874EA}">
          <dgm:prSet phldr="0"/>
          <dgm:spPr/>
          <dgm:t>
            <a:bodyPr/>
            <a:lstStyle/>
            <a:p>
              <a:pPr algn="l" rtl="0"/>
              <a14:m>
                <m:oMath xmlns:m="http://schemas.openxmlformats.org/officeDocument/2006/math">
                  <m:r>
                    <a:rPr lang="en-US" b="1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𝝓</m:t>
                  </m:r>
                </m:oMath>
              </a14:m>
              <a:r>
                <a:rPr lang="en-US" dirty="0"/>
                <a:t> returns </a:t>
              </a:r>
              <a:r>
                <a:rPr lang="en-US" baseline="0" dirty="0"/>
                <a:t>a</a:t>
              </a:r>
              <a:r>
                <a:rPr lang="en-US" baseline="-25000" dirty="0"/>
                <a:t>i</a:t>
              </a:r>
              <a:r>
                <a:rPr lang="en-US" dirty="0"/>
                <a:t> at every time step using </a:t>
              </a:r>
              <a:r>
                <a:rPr lang="en-US" dirty="0" err="1"/>
                <a:t>multinouilli</a:t>
              </a:r>
              <a:r>
                <a:rPr lang="en-US" dirty="0"/>
                <a:t> distribution sampling</a:t>
              </a:r>
            </a:p>
          </dgm:t>
        </dgm:pt>
      </mc:Choice>
      <mc:Fallback xmlns="">
        <dgm:pt modelId="{BE85ACC6-C3D8-4D77-BCA0-9FDAC41874EA}">
          <dgm:prSet phldr="0"/>
          <dgm:spPr/>
          <dgm:t>
            <a:bodyPr/>
            <a:lstStyle/>
            <a:p>
              <a:pPr algn="l" rtl="0"/>
              <a:r>
                <a:rPr lang="en-US" b="1" i="0">
                  <a:latin typeface="Cambria Math" panose="02040503050406030204" pitchFamily="18" charset="0"/>
                  <a:ea typeface="Cambria Math" panose="02040503050406030204" pitchFamily="18" charset="0"/>
                </a:rPr>
                <a:t>𝝓</a:t>
              </a:r>
              <a:r>
                <a:rPr lang="en-US" dirty="0"/>
                <a:t> returns </a:t>
              </a:r>
              <a:r>
                <a:rPr lang="en-US" baseline="0" dirty="0"/>
                <a:t>a</a:t>
              </a:r>
              <a:r>
                <a:rPr lang="en-US" baseline="-25000" dirty="0"/>
                <a:t>i</a:t>
              </a:r>
              <a:r>
                <a:rPr lang="en-US" dirty="0"/>
                <a:t> at every time step using </a:t>
              </a:r>
              <a:r>
                <a:rPr lang="en-US" dirty="0" err="1"/>
                <a:t>multinouilli</a:t>
              </a:r>
              <a:r>
                <a:rPr lang="en-US" dirty="0"/>
                <a:t> distribution sampling</a:t>
              </a:r>
            </a:p>
          </dgm:t>
        </dgm:pt>
      </mc:Fallback>
    </mc:AlternateContent>
    <dgm:pt modelId="{93A0AEFB-4FE7-421A-AA9D-A9CB13BDB4BB}" type="parTrans" cxnId="{FF53261F-AAA8-499D-84B3-1B42BE7287BF}">
      <dgm:prSet/>
      <dgm:spPr/>
      <dgm:t>
        <a:bodyPr/>
        <a:lstStyle/>
        <a:p>
          <a:endParaRPr lang="en-US"/>
        </a:p>
      </dgm:t>
    </dgm:pt>
    <dgm:pt modelId="{F1430189-8762-4697-9D40-ED07B7BFE816}" type="sibTrans" cxnId="{FF53261F-AAA8-499D-84B3-1B42BE7287B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1548624-23DC-41DE-A2D5-0233C67C0F00}">
          <dgm:prSet phldr="0"/>
          <dgm:spPr/>
          <dgm:t>
            <a:bodyPr/>
            <a:lstStyle/>
            <a:p>
              <a:pPr algn="l" rtl="0"/>
              <a14:m>
                <m:oMath xmlns:m="http://schemas.openxmlformats.org/officeDocument/2006/math">
                  <m:r>
                    <a:rPr lang="en-US" b="1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𝝓</m:t>
                  </m:r>
                </m:oMath>
              </a14:m>
              <a:r>
                <a:rPr lang="en-US" dirty="0"/>
                <a:t> returns the expectation of the context vector</a:t>
              </a:r>
            </a:p>
          </dgm:t>
        </dgm:pt>
      </mc:Choice>
      <mc:Fallback xmlns="">
        <dgm:pt modelId="{51548624-23DC-41DE-A2D5-0233C67C0F00}">
          <dgm:prSet phldr="0"/>
          <dgm:spPr/>
          <dgm:t>
            <a:bodyPr/>
            <a:lstStyle/>
            <a:p>
              <a:pPr algn="l" rtl="0"/>
              <a:r>
                <a:rPr lang="en-US" b="1" i="0">
                  <a:latin typeface="Cambria Math" panose="02040503050406030204" pitchFamily="18" charset="0"/>
                  <a:ea typeface="Cambria Math" panose="02040503050406030204" pitchFamily="18" charset="0"/>
                </a:rPr>
                <a:t>𝝓</a:t>
              </a:r>
              <a:r>
                <a:rPr lang="en-US" dirty="0"/>
                <a:t> returns the expectation of the context vector</a:t>
              </a:r>
            </a:p>
          </dgm:t>
        </dgm:pt>
      </mc:Fallback>
    </mc:AlternateContent>
    <dgm:pt modelId="{3A657AF7-F1AE-4ECF-8C31-5A0DBD06F77E}" type="parTrans" cxnId="{E03BDCA1-5174-4F11-ADF6-F1E44635AA13}">
      <dgm:prSet/>
      <dgm:spPr/>
      <dgm:t>
        <a:bodyPr/>
        <a:lstStyle/>
        <a:p>
          <a:endParaRPr lang="en-US"/>
        </a:p>
      </dgm:t>
    </dgm:pt>
    <dgm:pt modelId="{2DE6AEFA-E8BF-4F7B-990C-BABCEF387A47}" type="sibTrans" cxnId="{E03BDCA1-5174-4F11-ADF6-F1E44635AA13}">
      <dgm:prSet/>
      <dgm:spPr/>
      <dgm:t>
        <a:bodyPr/>
        <a:lstStyle/>
        <a:p>
          <a:endParaRPr lang="en-US"/>
        </a:p>
      </dgm:t>
    </dgm:pt>
    <dgm:pt modelId="{2268BD10-1C21-439A-89E8-A976D9B9F43F}">
      <dgm:prSet phldr="0"/>
      <dgm:spPr/>
      <dgm:t>
        <a:bodyPr/>
        <a:lstStyle/>
        <a:p>
          <a:pPr algn="l"/>
          <a:r>
            <a:rPr lang="en-US" dirty="0"/>
            <a:t>Monte-Carlo based sampling to compute the gradient</a:t>
          </a:r>
        </a:p>
      </dgm:t>
    </dgm:pt>
    <dgm:pt modelId="{B5F28557-4EA3-420D-A5F5-A059D844E0CD}" type="parTrans" cxnId="{2CB8CC5E-B293-4CDE-9128-13AB6EBE4998}">
      <dgm:prSet/>
      <dgm:spPr/>
      <dgm:t>
        <a:bodyPr/>
        <a:lstStyle/>
        <a:p>
          <a:endParaRPr lang="en-US"/>
        </a:p>
      </dgm:t>
    </dgm:pt>
    <dgm:pt modelId="{9405B9E3-CB5A-4BC2-90A1-3F7D33BBC530}" type="sibTrans" cxnId="{2CB8CC5E-B293-4CDE-9128-13AB6EBE4998}">
      <dgm:prSet/>
      <dgm:spPr/>
      <dgm:t>
        <a:bodyPr/>
        <a:lstStyle/>
        <a:p>
          <a:endParaRPr lang="en-US"/>
        </a:p>
      </dgm:t>
    </dgm:pt>
    <dgm:pt modelId="{3A6733D4-0BA6-684A-AA58-824B443E35F3}" type="pres">
      <dgm:prSet presAssocID="{AD35D58D-E232-4A30-A6CC-E4B7D2E6A66E}" presName="theList" presStyleCnt="0">
        <dgm:presLayoutVars>
          <dgm:dir/>
          <dgm:animLvl val="lvl"/>
          <dgm:resizeHandles val="exact"/>
        </dgm:presLayoutVars>
      </dgm:prSet>
      <dgm:spPr/>
    </dgm:pt>
    <dgm:pt modelId="{34FF88DB-E40B-DF45-AA01-1A0984274692}" type="pres">
      <dgm:prSet presAssocID="{F0EBFCC0-1111-49D3-BD02-5FEF37E95356}" presName="compNode" presStyleCnt="0"/>
      <dgm:spPr/>
    </dgm:pt>
    <dgm:pt modelId="{0630D68B-668F-BD48-B541-E74006F75969}" type="pres">
      <dgm:prSet presAssocID="{F0EBFCC0-1111-49D3-BD02-5FEF37E95356}" presName="aNode" presStyleLbl="bgShp" presStyleIdx="0" presStyleCnt="2"/>
      <dgm:spPr/>
    </dgm:pt>
    <dgm:pt modelId="{D751FF0F-DC82-CB4E-B8B3-025CC8BC3E9A}" type="pres">
      <dgm:prSet presAssocID="{F0EBFCC0-1111-49D3-BD02-5FEF37E95356}" presName="textNode" presStyleLbl="bgShp" presStyleIdx="0" presStyleCnt="2"/>
      <dgm:spPr/>
    </dgm:pt>
    <dgm:pt modelId="{36D04E72-1B01-F543-8CC8-0DE82B102617}" type="pres">
      <dgm:prSet presAssocID="{F0EBFCC0-1111-49D3-BD02-5FEF37E95356}" presName="compChildNode" presStyleCnt="0"/>
      <dgm:spPr/>
    </dgm:pt>
    <dgm:pt modelId="{FD335058-4A20-E645-B356-DCC520377709}" type="pres">
      <dgm:prSet presAssocID="{F0EBFCC0-1111-49D3-BD02-5FEF37E95356}" presName="theInnerList" presStyleCnt="0"/>
      <dgm:spPr/>
    </dgm:pt>
    <dgm:pt modelId="{70C34C10-3B15-314D-A9D5-25A0F86A57D7}" type="pres">
      <dgm:prSet presAssocID="{51548624-23DC-41DE-A2D5-0233C67C0F00}" presName="childNode" presStyleLbl="node1" presStyleIdx="0" presStyleCnt="4">
        <dgm:presLayoutVars>
          <dgm:bulletEnabled val="1"/>
        </dgm:presLayoutVars>
      </dgm:prSet>
      <dgm:spPr/>
    </dgm:pt>
    <dgm:pt modelId="{D0E50BE7-A88C-3C45-B456-4A6849A87F60}" type="pres">
      <dgm:prSet presAssocID="{51548624-23DC-41DE-A2D5-0233C67C0F00}" presName="aSpace2" presStyleCnt="0"/>
      <dgm:spPr/>
    </dgm:pt>
    <dgm:pt modelId="{9A87C456-95B2-6844-96BD-09359778554D}" type="pres">
      <dgm:prSet presAssocID="{6F67AA99-1F74-4AAD-922B-788713A8AFD6}" presName="childNode" presStyleLbl="node1" presStyleIdx="1" presStyleCnt="4">
        <dgm:presLayoutVars>
          <dgm:bulletEnabled val="1"/>
        </dgm:presLayoutVars>
      </dgm:prSet>
      <dgm:spPr/>
    </dgm:pt>
    <dgm:pt modelId="{244E434B-23A2-5A4D-8EC1-0A862A77580B}" type="pres">
      <dgm:prSet presAssocID="{F0EBFCC0-1111-49D3-BD02-5FEF37E95356}" presName="aSpace" presStyleCnt="0"/>
      <dgm:spPr/>
    </dgm:pt>
    <dgm:pt modelId="{D44DDDD1-8EAE-EA4F-B396-A8B889AB669D}" type="pres">
      <dgm:prSet presAssocID="{742E3D86-5327-448D-827A-488B8EC5F0C6}" presName="compNode" presStyleCnt="0"/>
      <dgm:spPr/>
    </dgm:pt>
    <dgm:pt modelId="{73A18AC9-DBF2-E64A-AA84-929C9E13E7EA}" type="pres">
      <dgm:prSet presAssocID="{742E3D86-5327-448D-827A-488B8EC5F0C6}" presName="aNode" presStyleLbl="bgShp" presStyleIdx="1" presStyleCnt="2"/>
      <dgm:spPr/>
    </dgm:pt>
    <dgm:pt modelId="{DE2F1A3A-E780-4447-9884-F34F64F9D4E5}" type="pres">
      <dgm:prSet presAssocID="{742E3D86-5327-448D-827A-488B8EC5F0C6}" presName="textNode" presStyleLbl="bgShp" presStyleIdx="1" presStyleCnt="2"/>
      <dgm:spPr/>
    </dgm:pt>
    <dgm:pt modelId="{EF127D08-A76D-C446-AD25-0E4CE903ED8F}" type="pres">
      <dgm:prSet presAssocID="{742E3D86-5327-448D-827A-488B8EC5F0C6}" presName="compChildNode" presStyleCnt="0"/>
      <dgm:spPr/>
    </dgm:pt>
    <dgm:pt modelId="{55B55B28-43FA-AE40-B544-85DB9D96421F}" type="pres">
      <dgm:prSet presAssocID="{742E3D86-5327-448D-827A-488B8EC5F0C6}" presName="theInnerList" presStyleCnt="0"/>
      <dgm:spPr/>
    </dgm:pt>
    <dgm:pt modelId="{FF4E5768-A246-3242-A5F7-E4063E24FF80}" type="pres">
      <dgm:prSet presAssocID="{BE85ACC6-C3D8-4D77-BCA0-9FDAC41874EA}" presName="childNode" presStyleLbl="node1" presStyleIdx="2" presStyleCnt="4">
        <dgm:presLayoutVars>
          <dgm:bulletEnabled val="1"/>
        </dgm:presLayoutVars>
      </dgm:prSet>
      <dgm:spPr/>
    </dgm:pt>
    <dgm:pt modelId="{83D0B151-D394-B042-8381-B82A079C32BD}" type="pres">
      <dgm:prSet presAssocID="{BE85ACC6-C3D8-4D77-BCA0-9FDAC41874EA}" presName="aSpace2" presStyleCnt="0"/>
      <dgm:spPr/>
    </dgm:pt>
    <dgm:pt modelId="{AAD0BCB5-A07D-354E-AAF1-ED47165E2EBA}" type="pres">
      <dgm:prSet presAssocID="{2268BD10-1C21-439A-89E8-A976D9B9F43F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FF53261F-AAA8-499D-84B3-1B42BE7287BF}" srcId="{742E3D86-5327-448D-827A-488B8EC5F0C6}" destId="{BE85ACC6-C3D8-4D77-BCA0-9FDAC41874EA}" srcOrd="0" destOrd="0" parTransId="{93A0AEFB-4FE7-421A-AA9D-A9CB13BDB4BB}" sibTransId="{F1430189-8762-4697-9D40-ED07B7BFE816}"/>
    <dgm:cxn modelId="{89511024-C326-0F46-97E4-B4D3B942AB49}" type="presOf" srcId="{51548624-23DC-41DE-A2D5-0233C67C0F00}" destId="{70C34C10-3B15-314D-A9D5-25A0F86A57D7}" srcOrd="0" destOrd="0" presId="urn:microsoft.com/office/officeart/2005/8/layout/lProcess2"/>
    <dgm:cxn modelId="{A4365B48-49E1-BB44-9F7B-DE12A7D71C1F}" type="presOf" srcId="{6F67AA99-1F74-4AAD-922B-788713A8AFD6}" destId="{9A87C456-95B2-6844-96BD-09359778554D}" srcOrd="0" destOrd="0" presId="urn:microsoft.com/office/officeart/2005/8/layout/lProcess2"/>
    <dgm:cxn modelId="{194B6A4E-B76B-B444-B3DB-1127800692BD}" type="presOf" srcId="{742E3D86-5327-448D-827A-488B8EC5F0C6}" destId="{DE2F1A3A-E780-4447-9884-F34F64F9D4E5}" srcOrd="1" destOrd="0" presId="urn:microsoft.com/office/officeart/2005/8/layout/lProcess2"/>
    <dgm:cxn modelId="{2CB8CC5E-B293-4CDE-9128-13AB6EBE4998}" srcId="{742E3D86-5327-448D-827A-488B8EC5F0C6}" destId="{2268BD10-1C21-439A-89E8-A976D9B9F43F}" srcOrd="1" destOrd="0" parTransId="{B5F28557-4EA3-420D-A5F5-A059D844E0CD}" sibTransId="{9405B9E3-CB5A-4BC2-90A1-3F7D33BBC530}"/>
    <dgm:cxn modelId="{C2735574-C773-44BD-8179-AA7FBF7209EE}" srcId="{AD35D58D-E232-4A30-A6CC-E4B7D2E6A66E}" destId="{F0EBFCC0-1111-49D3-BD02-5FEF37E95356}" srcOrd="0" destOrd="0" parTransId="{9E3B912F-10BF-4A6B-887A-EF8C990CC7EA}" sibTransId="{988185E3-892B-4863-B716-1998A9C06F80}"/>
    <dgm:cxn modelId="{2AF15386-F1AD-C64F-A6DB-912E32FB61A3}" type="presOf" srcId="{2268BD10-1C21-439A-89E8-A976D9B9F43F}" destId="{AAD0BCB5-A07D-354E-AAF1-ED47165E2EBA}" srcOrd="0" destOrd="0" presId="urn:microsoft.com/office/officeart/2005/8/layout/lProcess2"/>
    <dgm:cxn modelId="{0028AE8A-F8D5-1F4D-B26D-0070BA2D239A}" type="presOf" srcId="{F0EBFCC0-1111-49D3-BD02-5FEF37E95356}" destId="{0630D68B-668F-BD48-B541-E74006F75969}" srcOrd="0" destOrd="0" presId="urn:microsoft.com/office/officeart/2005/8/layout/lProcess2"/>
    <dgm:cxn modelId="{4AFFB48C-B797-439B-893A-825684D81B19}" srcId="{AD35D58D-E232-4A30-A6CC-E4B7D2E6A66E}" destId="{742E3D86-5327-448D-827A-488B8EC5F0C6}" srcOrd="1" destOrd="0" parTransId="{437B8A4D-7A9C-41AD-A5EE-DD74E7A996A9}" sibTransId="{D229CAA6-9F59-4B92-86CC-ED4B367BDE5D}"/>
    <dgm:cxn modelId="{E03BDCA1-5174-4F11-ADF6-F1E44635AA13}" srcId="{F0EBFCC0-1111-49D3-BD02-5FEF37E95356}" destId="{51548624-23DC-41DE-A2D5-0233C67C0F00}" srcOrd="0" destOrd="0" parTransId="{3A657AF7-F1AE-4ECF-8C31-5A0DBD06F77E}" sibTransId="{2DE6AEFA-E8BF-4F7B-990C-BABCEF387A47}"/>
    <dgm:cxn modelId="{AD194AAF-9337-418E-8845-339F0B37A2BE}" srcId="{F0EBFCC0-1111-49D3-BD02-5FEF37E95356}" destId="{6F67AA99-1F74-4AAD-922B-788713A8AFD6}" srcOrd="1" destOrd="0" parTransId="{5A5EF085-C086-4AFF-8E00-A78F2A730E4E}" sibTransId="{1C8C9CF2-3E79-4665-956F-8821642C5462}"/>
    <dgm:cxn modelId="{DE4788B6-84F3-8541-A115-DC9EBAA082F5}" type="presOf" srcId="{F0EBFCC0-1111-49D3-BD02-5FEF37E95356}" destId="{D751FF0F-DC82-CB4E-B8B3-025CC8BC3E9A}" srcOrd="1" destOrd="0" presId="urn:microsoft.com/office/officeart/2005/8/layout/lProcess2"/>
    <dgm:cxn modelId="{996AC2C6-759E-AA49-9D86-D496C076B38F}" type="presOf" srcId="{BE85ACC6-C3D8-4D77-BCA0-9FDAC41874EA}" destId="{FF4E5768-A246-3242-A5F7-E4063E24FF80}" srcOrd="0" destOrd="0" presId="urn:microsoft.com/office/officeart/2005/8/layout/lProcess2"/>
    <dgm:cxn modelId="{E31FE4E7-1970-1745-A21C-F4F181733F2C}" type="presOf" srcId="{AD35D58D-E232-4A30-A6CC-E4B7D2E6A66E}" destId="{3A6733D4-0BA6-684A-AA58-824B443E35F3}" srcOrd="0" destOrd="0" presId="urn:microsoft.com/office/officeart/2005/8/layout/lProcess2"/>
    <dgm:cxn modelId="{025699EA-EE14-3443-9DCB-241582136A54}" type="presOf" srcId="{742E3D86-5327-448D-827A-488B8EC5F0C6}" destId="{73A18AC9-DBF2-E64A-AA84-929C9E13E7EA}" srcOrd="0" destOrd="0" presId="urn:microsoft.com/office/officeart/2005/8/layout/lProcess2"/>
    <dgm:cxn modelId="{5B1EBE10-C9ED-A54A-86C7-A8F31F36AFD8}" type="presParOf" srcId="{3A6733D4-0BA6-684A-AA58-824B443E35F3}" destId="{34FF88DB-E40B-DF45-AA01-1A0984274692}" srcOrd="0" destOrd="0" presId="urn:microsoft.com/office/officeart/2005/8/layout/lProcess2"/>
    <dgm:cxn modelId="{1B4D5132-2F7A-D542-852D-C17F41484765}" type="presParOf" srcId="{34FF88DB-E40B-DF45-AA01-1A0984274692}" destId="{0630D68B-668F-BD48-B541-E74006F75969}" srcOrd="0" destOrd="0" presId="urn:microsoft.com/office/officeart/2005/8/layout/lProcess2"/>
    <dgm:cxn modelId="{D9F29D58-FB6A-9A4A-965B-8907DA2BB26A}" type="presParOf" srcId="{34FF88DB-E40B-DF45-AA01-1A0984274692}" destId="{D751FF0F-DC82-CB4E-B8B3-025CC8BC3E9A}" srcOrd="1" destOrd="0" presId="urn:microsoft.com/office/officeart/2005/8/layout/lProcess2"/>
    <dgm:cxn modelId="{084567B4-F65A-7E47-BF21-512E0DF1C211}" type="presParOf" srcId="{34FF88DB-E40B-DF45-AA01-1A0984274692}" destId="{36D04E72-1B01-F543-8CC8-0DE82B102617}" srcOrd="2" destOrd="0" presId="urn:microsoft.com/office/officeart/2005/8/layout/lProcess2"/>
    <dgm:cxn modelId="{E41B6F18-3BC0-2642-BC15-23A7B1574E70}" type="presParOf" srcId="{36D04E72-1B01-F543-8CC8-0DE82B102617}" destId="{FD335058-4A20-E645-B356-DCC520377709}" srcOrd="0" destOrd="0" presId="urn:microsoft.com/office/officeart/2005/8/layout/lProcess2"/>
    <dgm:cxn modelId="{A9EC53AA-6B21-BF49-B48C-BF8A15572AD5}" type="presParOf" srcId="{FD335058-4A20-E645-B356-DCC520377709}" destId="{70C34C10-3B15-314D-A9D5-25A0F86A57D7}" srcOrd="0" destOrd="0" presId="urn:microsoft.com/office/officeart/2005/8/layout/lProcess2"/>
    <dgm:cxn modelId="{C55193FF-EB52-D94E-8C28-BF0460A7B266}" type="presParOf" srcId="{FD335058-4A20-E645-B356-DCC520377709}" destId="{D0E50BE7-A88C-3C45-B456-4A6849A87F60}" srcOrd="1" destOrd="0" presId="urn:microsoft.com/office/officeart/2005/8/layout/lProcess2"/>
    <dgm:cxn modelId="{123F678E-9C5E-424E-9D28-02AC2AA52F61}" type="presParOf" srcId="{FD335058-4A20-E645-B356-DCC520377709}" destId="{9A87C456-95B2-6844-96BD-09359778554D}" srcOrd="2" destOrd="0" presId="urn:microsoft.com/office/officeart/2005/8/layout/lProcess2"/>
    <dgm:cxn modelId="{D35181BC-057C-E448-A1A8-24EB7792A045}" type="presParOf" srcId="{3A6733D4-0BA6-684A-AA58-824B443E35F3}" destId="{244E434B-23A2-5A4D-8EC1-0A862A77580B}" srcOrd="1" destOrd="0" presId="urn:microsoft.com/office/officeart/2005/8/layout/lProcess2"/>
    <dgm:cxn modelId="{D9D8B004-7C13-2247-AA4A-31460008D75A}" type="presParOf" srcId="{3A6733D4-0BA6-684A-AA58-824B443E35F3}" destId="{D44DDDD1-8EAE-EA4F-B396-A8B889AB669D}" srcOrd="2" destOrd="0" presId="urn:microsoft.com/office/officeart/2005/8/layout/lProcess2"/>
    <dgm:cxn modelId="{D7901FE2-F1BF-2348-81F6-B32C3D627598}" type="presParOf" srcId="{D44DDDD1-8EAE-EA4F-B396-A8B889AB669D}" destId="{73A18AC9-DBF2-E64A-AA84-929C9E13E7EA}" srcOrd="0" destOrd="0" presId="urn:microsoft.com/office/officeart/2005/8/layout/lProcess2"/>
    <dgm:cxn modelId="{1B2C078E-3394-134B-A022-2310A0428A88}" type="presParOf" srcId="{D44DDDD1-8EAE-EA4F-B396-A8B889AB669D}" destId="{DE2F1A3A-E780-4447-9884-F34F64F9D4E5}" srcOrd="1" destOrd="0" presId="urn:microsoft.com/office/officeart/2005/8/layout/lProcess2"/>
    <dgm:cxn modelId="{E174717C-13EC-FF42-995E-4EE9B895ED87}" type="presParOf" srcId="{D44DDDD1-8EAE-EA4F-B396-A8B889AB669D}" destId="{EF127D08-A76D-C446-AD25-0E4CE903ED8F}" srcOrd="2" destOrd="0" presId="urn:microsoft.com/office/officeart/2005/8/layout/lProcess2"/>
    <dgm:cxn modelId="{6B2FC6ED-88FA-4F43-90CB-C37CF5449AF4}" type="presParOf" srcId="{EF127D08-A76D-C446-AD25-0E4CE903ED8F}" destId="{55B55B28-43FA-AE40-B544-85DB9D96421F}" srcOrd="0" destOrd="0" presId="urn:microsoft.com/office/officeart/2005/8/layout/lProcess2"/>
    <dgm:cxn modelId="{C2EE7062-788C-B744-BCC6-0ED07AB53726}" type="presParOf" srcId="{55B55B28-43FA-AE40-B544-85DB9D96421F}" destId="{FF4E5768-A246-3242-A5F7-E4063E24FF80}" srcOrd="0" destOrd="0" presId="urn:microsoft.com/office/officeart/2005/8/layout/lProcess2"/>
    <dgm:cxn modelId="{A207C958-44C8-474C-9DF8-E183F2B256B8}" type="presParOf" srcId="{55B55B28-43FA-AE40-B544-85DB9D96421F}" destId="{83D0B151-D394-B042-8381-B82A079C32BD}" srcOrd="1" destOrd="0" presId="urn:microsoft.com/office/officeart/2005/8/layout/lProcess2"/>
    <dgm:cxn modelId="{DBE07C55-8BC2-BC4C-A393-D70BDF3AC650}" type="presParOf" srcId="{55B55B28-43FA-AE40-B544-85DB9D96421F}" destId="{AAD0BCB5-A07D-354E-AAF1-ED47165E2EB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D35D58D-E232-4A30-A6CC-E4B7D2E6A66E}" type="doc">
      <dgm:prSet loTypeId="urn:microsoft.com/office/officeart/2005/8/layout/lProcess2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42E3D86-5327-448D-827A-488B8EC5F0C6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Hard Attention</a:t>
          </a:r>
          <a:endParaRPr lang="en-US" b="1" i="0" u="none" strike="noStrike" cap="none" baseline="0" noProof="0" dirty="0">
            <a:latin typeface="Calibri Light"/>
            <a:cs typeface="Calibri Light"/>
          </a:endParaRPr>
        </a:p>
      </dgm:t>
    </dgm:pt>
    <dgm:pt modelId="{437B8A4D-7A9C-41AD-A5EE-DD74E7A996A9}" type="parTrans" cxnId="{4AFFB48C-B797-439B-893A-825684D81B19}">
      <dgm:prSet/>
      <dgm:spPr/>
      <dgm:t>
        <a:bodyPr/>
        <a:lstStyle/>
        <a:p>
          <a:endParaRPr lang="en-US"/>
        </a:p>
      </dgm:t>
    </dgm:pt>
    <dgm:pt modelId="{D229CAA6-9F59-4B92-86CC-ED4B367BDE5D}" type="sibTrans" cxnId="{4AFFB48C-B797-439B-893A-825684D81B19}">
      <dgm:prSet/>
      <dgm:spPr/>
      <dgm:t>
        <a:bodyPr/>
        <a:lstStyle/>
        <a:p>
          <a:endParaRPr lang="en-US"/>
        </a:p>
      </dgm:t>
    </dgm:pt>
    <dgm:pt modelId="{F0EBFCC0-1111-49D3-BD02-5FEF37E95356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Soft Attention</a:t>
          </a:r>
          <a:endParaRPr lang="en-US" b="1" dirty="0"/>
        </a:p>
      </dgm:t>
    </dgm:pt>
    <dgm:pt modelId="{9E3B912F-10BF-4A6B-887A-EF8C990CC7EA}" type="parTrans" cxnId="{C2735574-C773-44BD-8179-AA7FBF7209EE}">
      <dgm:prSet/>
      <dgm:spPr/>
      <dgm:t>
        <a:bodyPr/>
        <a:lstStyle/>
        <a:p>
          <a:endParaRPr lang="en-US"/>
        </a:p>
      </dgm:t>
    </dgm:pt>
    <dgm:pt modelId="{988185E3-892B-4863-B716-1998A9C06F80}" type="sibTrans" cxnId="{C2735574-C773-44BD-8179-AA7FBF7209EE}">
      <dgm:prSet/>
      <dgm:spPr/>
      <dgm:t>
        <a:bodyPr/>
        <a:lstStyle/>
        <a:p>
          <a:endParaRPr lang="en-US"/>
        </a:p>
      </dgm:t>
    </dgm:pt>
    <dgm:pt modelId="{6F67AA99-1F74-4AAD-922B-788713A8AFD6}">
      <dgm:prSet phldrT="[Text]" phldr="0"/>
      <dgm:spPr/>
      <dgm:t>
        <a:bodyPr/>
        <a:lstStyle/>
        <a:p>
          <a:pPr algn="l"/>
          <a:r>
            <a:rPr lang="en-US" dirty="0"/>
            <a:t>Differentiable and amenable to standard backpropagation</a:t>
          </a:r>
        </a:p>
      </dgm:t>
    </dgm:pt>
    <dgm:pt modelId="{5A5EF085-C086-4AFF-8E00-A78F2A730E4E}" type="parTrans" cxnId="{AD194AAF-9337-418E-8845-339F0B37A2BE}">
      <dgm:prSet/>
      <dgm:spPr/>
      <dgm:t>
        <a:bodyPr/>
        <a:lstStyle/>
        <a:p>
          <a:endParaRPr lang="en-US"/>
        </a:p>
      </dgm:t>
    </dgm:pt>
    <dgm:pt modelId="{1C8C9CF2-3E79-4665-956F-8821642C5462}" type="sibTrans" cxnId="{AD194AAF-9337-418E-8845-339F0B37A2BE}">
      <dgm:prSet/>
      <dgm:spPr/>
      <dgm:t>
        <a:bodyPr/>
        <a:lstStyle/>
        <a:p>
          <a:endParaRPr lang="en-US"/>
        </a:p>
      </dgm:t>
    </dgm:pt>
    <dgm:pt modelId="{BE85ACC6-C3D8-4D77-BCA0-9FDAC41874EA}">
      <dgm:prSet phldr="0"/>
      <dgm:spPr>
        <a:blipFill>
          <a:blip xmlns:r="http://schemas.openxmlformats.org/officeDocument/2006/relationships" r:embed="rId1"/>
          <a:stretch>
            <a:fillRect l="-1905" t="-3509" r="-952" b="-1228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3A0AEFB-4FE7-421A-AA9D-A9CB13BDB4BB}" type="parTrans" cxnId="{FF53261F-AAA8-499D-84B3-1B42BE7287BF}">
      <dgm:prSet/>
      <dgm:spPr/>
      <dgm:t>
        <a:bodyPr/>
        <a:lstStyle/>
        <a:p>
          <a:endParaRPr lang="en-US"/>
        </a:p>
      </dgm:t>
    </dgm:pt>
    <dgm:pt modelId="{F1430189-8762-4697-9D40-ED07B7BFE816}" type="sibTrans" cxnId="{FF53261F-AAA8-499D-84B3-1B42BE7287BF}">
      <dgm:prSet/>
      <dgm:spPr/>
      <dgm:t>
        <a:bodyPr/>
        <a:lstStyle/>
        <a:p>
          <a:endParaRPr lang="en-US"/>
        </a:p>
      </dgm:t>
    </dgm:pt>
    <dgm:pt modelId="{51548624-23DC-41DE-A2D5-0233C67C0F00}">
      <dgm:prSet phldr="0"/>
      <dgm:spPr>
        <a:blipFill>
          <a:blip xmlns:r="http://schemas.openxmlformats.org/officeDocument/2006/relationships" r:embed="rId2"/>
          <a:stretch>
            <a:fillRect l="-1905" t="-3509" b="-1228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657AF7-F1AE-4ECF-8C31-5A0DBD06F77E}" type="parTrans" cxnId="{E03BDCA1-5174-4F11-ADF6-F1E44635AA13}">
      <dgm:prSet/>
      <dgm:spPr/>
      <dgm:t>
        <a:bodyPr/>
        <a:lstStyle/>
        <a:p>
          <a:endParaRPr lang="en-US"/>
        </a:p>
      </dgm:t>
    </dgm:pt>
    <dgm:pt modelId="{2DE6AEFA-E8BF-4F7B-990C-BABCEF387A47}" type="sibTrans" cxnId="{E03BDCA1-5174-4F11-ADF6-F1E44635AA13}">
      <dgm:prSet/>
      <dgm:spPr/>
      <dgm:t>
        <a:bodyPr/>
        <a:lstStyle/>
        <a:p>
          <a:endParaRPr lang="en-US"/>
        </a:p>
      </dgm:t>
    </dgm:pt>
    <dgm:pt modelId="{2268BD10-1C21-439A-89E8-A976D9B9F43F}">
      <dgm:prSet phldr="0"/>
      <dgm:spPr/>
      <dgm:t>
        <a:bodyPr/>
        <a:lstStyle/>
        <a:p>
          <a:pPr algn="l"/>
          <a:r>
            <a:rPr lang="en-US" dirty="0"/>
            <a:t>Monte-Carlo based sampling to compute the gradient</a:t>
          </a:r>
        </a:p>
      </dgm:t>
    </dgm:pt>
    <dgm:pt modelId="{B5F28557-4EA3-420D-A5F5-A059D844E0CD}" type="parTrans" cxnId="{2CB8CC5E-B293-4CDE-9128-13AB6EBE4998}">
      <dgm:prSet/>
      <dgm:spPr/>
      <dgm:t>
        <a:bodyPr/>
        <a:lstStyle/>
        <a:p>
          <a:endParaRPr lang="en-US"/>
        </a:p>
      </dgm:t>
    </dgm:pt>
    <dgm:pt modelId="{9405B9E3-CB5A-4BC2-90A1-3F7D33BBC530}" type="sibTrans" cxnId="{2CB8CC5E-B293-4CDE-9128-13AB6EBE4998}">
      <dgm:prSet/>
      <dgm:spPr/>
      <dgm:t>
        <a:bodyPr/>
        <a:lstStyle/>
        <a:p>
          <a:endParaRPr lang="en-US"/>
        </a:p>
      </dgm:t>
    </dgm:pt>
    <dgm:pt modelId="{3A6733D4-0BA6-684A-AA58-824B443E35F3}" type="pres">
      <dgm:prSet presAssocID="{AD35D58D-E232-4A30-A6CC-E4B7D2E6A66E}" presName="theList" presStyleCnt="0">
        <dgm:presLayoutVars>
          <dgm:dir/>
          <dgm:animLvl val="lvl"/>
          <dgm:resizeHandles val="exact"/>
        </dgm:presLayoutVars>
      </dgm:prSet>
      <dgm:spPr/>
    </dgm:pt>
    <dgm:pt modelId="{34FF88DB-E40B-DF45-AA01-1A0984274692}" type="pres">
      <dgm:prSet presAssocID="{F0EBFCC0-1111-49D3-BD02-5FEF37E95356}" presName="compNode" presStyleCnt="0"/>
      <dgm:spPr/>
    </dgm:pt>
    <dgm:pt modelId="{0630D68B-668F-BD48-B541-E74006F75969}" type="pres">
      <dgm:prSet presAssocID="{F0EBFCC0-1111-49D3-BD02-5FEF37E95356}" presName="aNode" presStyleLbl="bgShp" presStyleIdx="0" presStyleCnt="2"/>
      <dgm:spPr/>
    </dgm:pt>
    <dgm:pt modelId="{D751FF0F-DC82-CB4E-B8B3-025CC8BC3E9A}" type="pres">
      <dgm:prSet presAssocID="{F0EBFCC0-1111-49D3-BD02-5FEF37E95356}" presName="textNode" presStyleLbl="bgShp" presStyleIdx="0" presStyleCnt="2"/>
      <dgm:spPr/>
    </dgm:pt>
    <dgm:pt modelId="{36D04E72-1B01-F543-8CC8-0DE82B102617}" type="pres">
      <dgm:prSet presAssocID="{F0EBFCC0-1111-49D3-BD02-5FEF37E95356}" presName="compChildNode" presStyleCnt="0"/>
      <dgm:spPr/>
    </dgm:pt>
    <dgm:pt modelId="{FD335058-4A20-E645-B356-DCC520377709}" type="pres">
      <dgm:prSet presAssocID="{F0EBFCC0-1111-49D3-BD02-5FEF37E95356}" presName="theInnerList" presStyleCnt="0"/>
      <dgm:spPr/>
    </dgm:pt>
    <dgm:pt modelId="{70C34C10-3B15-314D-A9D5-25A0F86A57D7}" type="pres">
      <dgm:prSet presAssocID="{51548624-23DC-41DE-A2D5-0233C67C0F00}" presName="childNode" presStyleLbl="node1" presStyleIdx="0" presStyleCnt="4">
        <dgm:presLayoutVars>
          <dgm:bulletEnabled val="1"/>
        </dgm:presLayoutVars>
      </dgm:prSet>
      <dgm:spPr/>
    </dgm:pt>
    <dgm:pt modelId="{D0E50BE7-A88C-3C45-B456-4A6849A87F60}" type="pres">
      <dgm:prSet presAssocID="{51548624-23DC-41DE-A2D5-0233C67C0F00}" presName="aSpace2" presStyleCnt="0"/>
      <dgm:spPr/>
    </dgm:pt>
    <dgm:pt modelId="{9A87C456-95B2-6844-96BD-09359778554D}" type="pres">
      <dgm:prSet presAssocID="{6F67AA99-1F74-4AAD-922B-788713A8AFD6}" presName="childNode" presStyleLbl="node1" presStyleIdx="1" presStyleCnt="4">
        <dgm:presLayoutVars>
          <dgm:bulletEnabled val="1"/>
        </dgm:presLayoutVars>
      </dgm:prSet>
      <dgm:spPr/>
    </dgm:pt>
    <dgm:pt modelId="{244E434B-23A2-5A4D-8EC1-0A862A77580B}" type="pres">
      <dgm:prSet presAssocID="{F0EBFCC0-1111-49D3-BD02-5FEF37E95356}" presName="aSpace" presStyleCnt="0"/>
      <dgm:spPr/>
    </dgm:pt>
    <dgm:pt modelId="{D44DDDD1-8EAE-EA4F-B396-A8B889AB669D}" type="pres">
      <dgm:prSet presAssocID="{742E3D86-5327-448D-827A-488B8EC5F0C6}" presName="compNode" presStyleCnt="0"/>
      <dgm:spPr/>
    </dgm:pt>
    <dgm:pt modelId="{73A18AC9-DBF2-E64A-AA84-929C9E13E7EA}" type="pres">
      <dgm:prSet presAssocID="{742E3D86-5327-448D-827A-488B8EC5F0C6}" presName="aNode" presStyleLbl="bgShp" presStyleIdx="1" presStyleCnt="2"/>
      <dgm:spPr/>
    </dgm:pt>
    <dgm:pt modelId="{DE2F1A3A-E780-4447-9884-F34F64F9D4E5}" type="pres">
      <dgm:prSet presAssocID="{742E3D86-5327-448D-827A-488B8EC5F0C6}" presName="textNode" presStyleLbl="bgShp" presStyleIdx="1" presStyleCnt="2"/>
      <dgm:spPr/>
    </dgm:pt>
    <dgm:pt modelId="{EF127D08-A76D-C446-AD25-0E4CE903ED8F}" type="pres">
      <dgm:prSet presAssocID="{742E3D86-5327-448D-827A-488B8EC5F0C6}" presName="compChildNode" presStyleCnt="0"/>
      <dgm:spPr/>
    </dgm:pt>
    <dgm:pt modelId="{55B55B28-43FA-AE40-B544-85DB9D96421F}" type="pres">
      <dgm:prSet presAssocID="{742E3D86-5327-448D-827A-488B8EC5F0C6}" presName="theInnerList" presStyleCnt="0"/>
      <dgm:spPr/>
    </dgm:pt>
    <dgm:pt modelId="{FF4E5768-A246-3242-A5F7-E4063E24FF80}" type="pres">
      <dgm:prSet presAssocID="{BE85ACC6-C3D8-4D77-BCA0-9FDAC41874EA}" presName="childNode" presStyleLbl="node1" presStyleIdx="2" presStyleCnt="4">
        <dgm:presLayoutVars>
          <dgm:bulletEnabled val="1"/>
        </dgm:presLayoutVars>
      </dgm:prSet>
      <dgm:spPr/>
    </dgm:pt>
    <dgm:pt modelId="{83D0B151-D394-B042-8381-B82A079C32BD}" type="pres">
      <dgm:prSet presAssocID="{BE85ACC6-C3D8-4D77-BCA0-9FDAC41874EA}" presName="aSpace2" presStyleCnt="0"/>
      <dgm:spPr/>
    </dgm:pt>
    <dgm:pt modelId="{AAD0BCB5-A07D-354E-AAF1-ED47165E2EBA}" type="pres">
      <dgm:prSet presAssocID="{2268BD10-1C21-439A-89E8-A976D9B9F43F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FF53261F-AAA8-499D-84B3-1B42BE7287BF}" srcId="{742E3D86-5327-448D-827A-488B8EC5F0C6}" destId="{BE85ACC6-C3D8-4D77-BCA0-9FDAC41874EA}" srcOrd="0" destOrd="0" parTransId="{93A0AEFB-4FE7-421A-AA9D-A9CB13BDB4BB}" sibTransId="{F1430189-8762-4697-9D40-ED07B7BFE816}"/>
    <dgm:cxn modelId="{89511024-C326-0F46-97E4-B4D3B942AB49}" type="presOf" srcId="{51548624-23DC-41DE-A2D5-0233C67C0F00}" destId="{70C34C10-3B15-314D-A9D5-25A0F86A57D7}" srcOrd="0" destOrd="0" presId="urn:microsoft.com/office/officeart/2005/8/layout/lProcess2"/>
    <dgm:cxn modelId="{A4365B48-49E1-BB44-9F7B-DE12A7D71C1F}" type="presOf" srcId="{6F67AA99-1F74-4AAD-922B-788713A8AFD6}" destId="{9A87C456-95B2-6844-96BD-09359778554D}" srcOrd="0" destOrd="0" presId="urn:microsoft.com/office/officeart/2005/8/layout/lProcess2"/>
    <dgm:cxn modelId="{194B6A4E-B76B-B444-B3DB-1127800692BD}" type="presOf" srcId="{742E3D86-5327-448D-827A-488B8EC5F0C6}" destId="{DE2F1A3A-E780-4447-9884-F34F64F9D4E5}" srcOrd="1" destOrd="0" presId="urn:microsoft.com/office/officeart/2005/8/layout/lProcess2"/>
    <dgm:cxn modelId="{2CB8CC5E-B293-4CDE-9128-13AB6EBE4998}" srcId="{742E3D86-5327-448D-827A-488B8EC5F0C6}" destId="{2268BD10-1C21-439A-89E8-A976D9B9F43F}" srcOrd="1" destOrd="0" parTransId="{B5F28557-4EA3-420D-A5F5-A059D844E0CD}" sibTransId="{9405B9E3-CB5A-4BC2-90A1-3F7D33BBC530}"/>
    <dgm:cxn modelId="{C2735574-C773-44BD-8179-AA7FBF7209EE}" srcId="{AD35D58D-E232-4A30-A6CC-E4B7D2E6A66E}" destId="{F0EBFCC0-1111-49D3-BD02-5FEF37E95356}" srcOrd="0" destOrd="0" parTransId="{9E3B912F-10BF-4A6B-887A-EF8C990CC7EA}" sibTransId="{988185E3-892B-4863-B716-1998A9C06F80}"/>
    <dgm:cxn modelId="{2AF15386-F1AD-C64F-A6DB-912E32FB61A3}" type="presOf" srcId="{2268BD10-1C21-439A-89E8-A976D9B9F43F}" destId="{AAD0BCB5-A07D-354E-AAF1-ED47165E2EBA}" srcOrd="0" destOrd="0" presId="urn:microsoft.com/office/officeart/2005/8/layout/lProcess2"/>
    <dgm:cxn modelId="{0028AE8A-F8D5-1F4D-B26D-0070BA2D239A}" type="presOf" srcId="{F0EBFCC0-1111-49D3-BD02-5FEF37E95356}" destId="{0630D68B-668F-BD48-B541-E74006F75969}" srcOrd="0" destOrd="0" presId="urn:microsoft.com/office/officeart/2005/8/layout/lProcess2"/>
    <dgm:cxn modelId="{4AFFB48C-B797-439B-893A-825684D81B19}" srcId="{AD35D58D-E232-4A30-A6CC-E4B7D2E6A66E}" destId="{742E3D86-5327-448D-827A-488B8EC5F0C6}" srcOrd="1" destOrd="0" parTransId="{437B8A4D-7A9C-41AD-A5EE-DD74E7A996A9}" sibTransId="{D229CAA6-9F59-4B92-86CC-ED4B367BDE5D}"/>
    <dgm:cxn modelId="{E03BDCA1-5174-4F11-ADF6-F1E44635AA13}" srcId="{F0EBFCC0-1111-49D3-BD02-5FEF37E95356}" destId="{51548624-23DC-41DE-A2D5-0233C67C0F00}" srcOrd="0" destOrd="0" parTransId="{3A657AF7-F1AE-4ECF-8C31-5A0DBD06F77E}" sibTransId="{2DE6AEFA-E8BF-4F7B-990C-BABCEF387A47}"/>
    <dgm:cxn modelId="{AD194AAF-9337-418E-8845-339F0B37A2BE}" srcId="{F0EBFCC0-1111-49D3-BD02-5FEF37E95356}" destId="{6F67AA99-1F74-4AAD-922B-788713A8AFD6}" srcOrd="1" destOrd="0" parTransId="{5A5EF085-C086-4AFF-8E00-A78F2A730E4E}" sibTransId="{1C8C9CF2-3E79-4665-956F-8821642C5462}"/>
    <dgm:cxn modelId="{DE4788B6-84F3-8541-A115-DC9EBAA082F5}" type="presOf" srcId="{F0EBFCC0-1111-49D3-BD02-5FEF37E95356}" destId="{D751FF0F-DC82-CB4E-B8B3-025CC8BC3E9A}" srcOrd="1" destOrd="0" presId="urn:microsoft.com/office/officeart/2005/8/layout/lProcess2"/>
    <dgm:cxn modelId="{996AC2C6-759E-AA49-9D86-D496C076B38F}" type="presOf" srcId="{BE85ACC6-C3D8-4D77-BCA0-9FDAC41874EA}" destId="{FF4E5768-A246-3242-A5F7-E4063E24FF80}" srcOrd="0" destOrd="0" presId="urn:microsoft.com/office/officeart/2005/8/layout/lProcess2"/>
    <dgm:cxn modelId="{E31FE4E7-1970-1745-A21C-F4F181733F2C}" type="presOf" srcId="{AD35D58D-E232-4A30-A6CC-E4B7D2E6A66E}" destId="{3A6733D4-0BA6-684A-AA58-824B443E35F3}" srcOrd="0" destOrd="0" presId="urn:microsoft.com/office/officeart/2005/8/layout/lProcess2"/>
    <dgm:cxn modelId="{025699EA-EE14-3443-9DCB-241582136A54}" type="presOf" srcId="{742E3D86-5327-448D-827A-488B8EC5F0C6}" destId="{73A18AC9-DBF2-E64A-AA84-929C9E13E7EA}" srcOrd="0" destOrd="0" presId="urn:microsoft.com/office/officeart/2005/8/layout/lProcess2"/>
    <dgm:cxn modelId="{5B1EBE10-C9ED-A54A-86C7-A8F31F36AFD8}" type="presParOf" srcId="{3A6733D4-0BA6-684A-AA58-824B443E35F3}" destId="{34FF88DB-E40B-DF45-AA01-1A0984274692}" srcOrd="0" destOrd="0" presId="urn:microsoft.com/office/officeart/2005/8/layout/lProcess2"/>
    <dgm:cxn modelId="{1B4D5132-2F7A-D542-852D-C17F41484765}" type="presParOf" srcId="{34FF88DB-E40B-DF45-AA01-1A0984274692}" destId="{0630D68B-668F-BD48-B541-E74006F75969}" srcOrd="0" destOrd="0" presId="urn:microsoft.com/office/officeart/2005/8/layout/lProcess2"/>
    <dgm:cxn modelId="{D9F29D58-FB6A-9A4A-965B-8907DA2BB26A}" type="presParOf" srcId="{34FF88DB-E40B-DF45-AA01-1A0984274692}" destId="{D751FF0F-DC82-CB4E-B8B3-025CC8BC3E9A}" srcOrd="1" destOrd="0" presId="urn:microsoft.com/office/officeart/2005/8/layout/lProcess2"/>
    <dgm:cxn modelId="{084567B4-F65A-7E47-BF21-512E0DF1C211}" type="presParOf" srcId="{34FF88DB-E40B-DF45-AA01-1A0984274692}" destId="{36D04E72-1B01-F543-8CC8-0DE82B102617}" srcOrd="2" destOrd="0" presId="urn:microsoft.com/office/officeart/2005/8/layout/lProcess2"/>
    <dgm:cxn modelId="{E41B6F18-3BC0-2642-BC15-23A7B1574E70}" type="presParOf" srcId="{36D04E72-1B01-F543-8CC8-0DE82B102617}" destId="{FD335058-4A20-E645-B356-DCC520377709}" srcOrd="0" destOrd="0" presId="urn:microsoft.com/office/officeart/2005/8/layout/lProcess2"/>
    <dgm:cxn modelId="{A9EC53AA-6B21-BF49-B48C-BF8A15572AD5}" type="presParOf" srcId="{FD335058-4A20-E645-B356-DCC520377709}" destId="{70C34C10-3B15-314D-A9D5-25A0F86A57D7}" srcOrd="0" destOrd="0" presId="urn:microsoft.com/office/officeart/2005/8/layout/lProcess2"/>
    <dgm:cxn modelId="{C55193FF-EB52-D94E-8C28-BF0460A7B266}" type="presParOf" srcId="{FD335058-4A20-E645-B356-DCC520377709}" destId="{D0E50BE7-A88C-3C45-B456-4A6849A87F60}" srcOrd="1" destOrd="0" presId="urn:microsoft.com/office/officeart/2005/8/layout/lProcess2"/>
    <dgm:cxn modelId="{123F678E-9C5E-424E-9D28-02AC2AA52F61}" type="presParOf" srcId="{FD335058-4A20-E645-B356-DCC520377709}" destId="{9A87C456-95B2-6844-96BD-09359778554D}" srcOrd="2" destOrd="0" presId="urn:microsoft.com/office/officeart/2005/8/layout/lProcess2"/>
    <dgm:cxn modelId="{D35181BC-057C-E448-A1A8-24EB7792A045}" type="presParOf" srcId="{3A6733D4-0BA6-684A-AA58-824B443E35F3}" destId="{244E434B-23A2-5A4D-8EC1-0A862A77580B}" srcOrd="1" destOrd="0" presId="urn:microsoft.com/office/officeart/2005/8/layout/lProcess2"/>
    <dgm:cxn modelId="{D9D8B004-7C13-2247-AA4A-31460008D75A}" type="presParOf" srcId="{3A6733D4-0BA6-684A-AA58-824B443E35F3}" destId="{D44DDDD1-8EAE-EA4F-B396-A8B889AB669D}" srcOrd="2" destOrd="0" presId="urn:microsoft.com/office/officeart/2005/8/layout/lProcess2"/>
    <dgm:cxn modelId="{D7901FE2-F1BF-2348-81F6-B32C3D627598}" type="presParOf" srcId="{D44DDDD1-8EAE-EA4F-B396-A8B889AB669D}" destId="{73A18AC9-DBF2-E64A-AA84-929C9E13E7EA}" srcOrd="0" destOrd="0" presId="urn:microsoft.com/office/officeart/2005/8/layout/lProcess2"/>
    <dgm:cxn modelId="{1B2C078E-3394-134B-A022-2310A0428A88}" type="presParOf" srcId="{D44DDDD1-8EAE-EA4F-B396-A8B889AB669D}" destId="{DE2F1A3A-E780-4447-9884-F34F64F9D4E5}" srcOrd="1" destOrd="0" presId="urn:microsoft.com/office/officeart/2005/8/layout/lProcess2"/>
    <dgm:cxn modelId="{E174717C-13EC-FF42-995E-4EE9B895ED87}" type="presParOf" srcId="{D44DDDD1-8EAE-EA4F-B396-A8B889AB669D}" destId="{EF127D08-A76D-C446-AD25-0E4CE903ED8F}" srcOrd="2" destOrd="0" presId="urn:microsoft.com/office/officeart/2005/8/layout/lProcess2"/>
    <dgm:cxn modelId="{6B2FC6ED-88FA-4F43-90CB-C37CF5449AF4}" type="presParOf" srcId="{EF127D08-A76D-C446-AD25-0E4CE903ED8F}" destId="{55B55B28-43FA-AE40-B544-85DB9D96421F}" srcOrd="0" destOrd="0" presId="urn:microsoft.com/office/officeart/2005/8/layout/lProcess2"/>
    <dgm:cxn modelId="{C2EE7062-788C-B744-BCC6-0ED07AB53726}" type="presParOf" srcId="{55B55B28-43FA-AE40-B544-85DB9D96421F}" destId="{FF4E5768-A246-3242-A5F7-E4063E24FF80}" srcOrd="0" destOrd="0" presId="urn:microsoft.com/office/officeart/2005/8/layout/lProcess2"/>
    <dgm:cxn modelId="{A207C958-44C8-474C-9DF8-E183F2B256B8}" type="presParOf" srcId="{55B55B28-43FA-AE40-B544-85DB9D96421F}" destId="{83D0B151-D394-B042-8381-B82A079C32BD}" srcOrd="1" destOrd="0" presId="urn:microsoft.com/office/officeart/2005/8/layout/lProcess2"/>
    <dgm:cxn modelId="{DBE07C55-8BC2-BC4C-A393-D70BDF3AC650}" type="presParOf" srcId="{55B55B28-43FA-AE40-B544-85DB9D96421F}" destId="{AAD0BCB5-A07D-354E-AAF1-ED47165E2EB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2FB7359-5B6E-4E49-9E2B-A1A94BB2477D}" type="doc">
      <dgm:prSet loTypeId="urn:microsoft.com/office/officeart/2005/8/layout/lis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92451AC-6C9D-1047-B640-D52B5C53EE6C}">
      <dgm:prSet phldrT="[Text]"/>
      <dgm:spPr/>
      <dgm:t>
        <a:bodyPr/>
        <a:lstStyle/>
        <a:p>
          <a:r>
            <a:rPr lang="en-US">
              <a:ea typeface="+mn-lt"/>
              <a:cs typeface="+mn-lt"/>
            </a:rPr>
            <a:t>Objective function: L</a:t>
          </a:r>
          <a:r>
            <a:rPr lang="en-US" baseline="-25000">
              <a:ea typeface="+mn-lt"/>
              <a:cs typeface="+mn-lt"/>
            </a:rPr>
            <a:t>s</a:t>
          </a:r>
          <a:r>
            <a:rPr lang="en-US">
              <a:ea typeface="+mn-lt"/>
              <a:cs typeface="+mn-lt"/>
            </a:rPr>
            <a:t> </a:t>
          </a:r>
          <a:endParaRPr lang="en-US" dirty="0"/>
        </a:p>
      </dgm:t>
    </dgm:pt>
    <dgm:pt modelId="{CE8385FE-BCD9-1A42-A1DE-99965DCCE3BA}" type="parTrans" cxnId="{3C96DBFE-74DD-CD4C-8BC9-10697F3414EE}">
      <dgm:prSet/>
      <dgm:spPr/>
      <dgm:t>
        <a:bodyPr/>
        <a:lstStyle/>
        <a:p>
          <a:endParaRPr lang="en-US"/>
        </a:p>
      </dgm:t>
    </dgm:pt>
    <dgm:pt modelId="{72FA8876-A846-9D45-9870-BAFDCC367B22}" type="sibTrans" cxnId="{3C96DBFE-74DD-CD4C-8BC9-10697F3414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374F27C-AA56-1E42-AC56-68167639FC74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m:oMathPara>
              </a14:m>
              <a:endParaRPr lang="en-US" dirty="0">
                <a:ea typeface="+mn-lt"/>
                <a:cs typeface="+mn-lt"/>
              </a:endParaRPr>
            </a:p>
          </dgm:t>
        </dgm:pt>
      </mc:Choice>
      <mc:Fallback xmlns="">
        <dgm:pt modelId="{E374F27C-AA56-1E42-AC56-68167639FC74}">
          <dgm:prSet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log⁡〖𝑝(𝑦|𝑎)〗</a:t>
              </a:r>
              <a:endParaRPr lang="en-US" dirty="0">
                <a:ea typeface="+mn-lt"/>
                <a:cs typeface="+mn-lt"/>
              </a:endParaRPr>
            </a:p>
          </dgm:t>
        </dgm:pt>
      </mc:Fallback>
    </mc:AlternateContent>
    <dgm:pt modelId="{08CF4CDA-2FC9-9246-8FA9-77E4CD4AD645}" type="parTrans" cxnId="{7BAE0DE0-B84F-6B41-8F96-B47749104641}">
      <dgm:prSet/>
      <dgm:spPr/>
      <dgm:t>
        <a:bodyPr/>
        <a:lstStyle/>
        <a:p>
          <a:endParaRPr lang="en-US"/>
        </a:p>
      </dgm:t>
    </dgm:pt>
    <dgm:pt modelId="{E440FA73-0845-3C48-98D7-F1CBDE27D7E1}" type="sibTrans" cxnId="{7BAE0DE0-B84F-6B41-8F96-B47749104641}">
      <dgm:prSet/>
      <dgm:spPr/>
      <dgm:t>
        <a:bodyPr/>
        <a:lstStyle/>
        <a:p>
          <a:endParaRPr lang="en-US"/>
        </a:p>
      </dgm:t>
    </dgm:pt>
    <dgm:pt modelId="{B39C7462-69A4-A34B-9C61-AA038719E81E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Hard to compute</a:t>
          </a:r>
          <a:endParaRPr lang="en-US" dirty="0">
            <a:cs typeface="Calibri" panose="020F0502020204030204"/>
          </a:endParaRPr>
        </a:p>
      </dgm:t>
    </dgm:pt>
    <dgm:pt modelId="{F334CC66-13EA-A84D-8F82-5CF614BBBFA6}" type="parTrans" cxnId="{0BEECBED-FB17-3646-8E15-F26952415352}">
      <dgm:prSet/>
      <dgm:spPr/>
      <dgm:t>
        <a:bodyPr/>
        <a:lstStyle/>
        <a:p>
          <a:endParaRPr lang="en-US"/>
        </a:p>
      </dgm:t>
    </dgm:pt>
    <dgm:pt modelId="{8BCE0DA7-C439-2A40-96E5-5049D3198F58}" type="sibTrans" cxnId="{0BEECBED-FB17-3646-8E15-F26952415352}">
      <dgm:prSet/>
      <dgm:spPr/>
      <dgm:t>
        <a:bodyPr/>
        <a:lstStyle/>
        <a:p>
          <a:endParaRPr lang="en-US"/>
        </a:p>
      </dgm:t>
    </dgm:pt>
    <dgm:pt modelId="{D2F8E060-6F16-0740-81CA-59E4235522B5}">
      <dgm:prSet phldrT="[Text]"/>
      <dgm:spPr/>
      <dgm:t>
        <a:bodyPr/>
        <a:lstStyle/>
        <a:p>
          <a:r>
            <a:rPr lang="en-US" dirty="0">
              <a:cs typeface="Calibri" panose="020F0502020204030204"/>
            </a:rPr>
            <a:t>L</a:t>
          </a:r>
          <a:r>
            <a:rPr lang="en-US" dirty="0">
              <a:ea typeface="+mn-lt"/>
              <a:cs typeface="+mn-lt"/>
            </a:rPr>
            <a:t>ocation where the model focuses on when generating the </a:t>
          </a:r>
          <a:r>
            <a:rPr lang="en-US" dirty="0" err="1">
              <a:ea typeface="+mn-lt"/>
              <a:cs typeface="+mn-lt"/>
            </a:rPr>
            <a:t>t</a:t>
          </a:r>
          <a:r>
            <a:rPr lang="en-US" baseline="30000" dirty="0" err="1">
              <a:ea typeface="+mn-lt"/>
              <a:cs typeface="+mn-lt"/>
            </a:rPr>
            <a:t>th</a:t>
          </a:r>
          <a:r>
            <a:rPr lang="en-US" dirty="0">
              <a:ea typeface="+mn-lt"/>
              <a:cs typeface="+mn-lt"/>
            </a:rPr>
            <a:t> word</a:t>
          </a:r>
          <a:endParaRPr lang="en-US" dirty="0">
            <a:cs typeface="Calibri" panose="020F0502020204030204"/>
          </a:endParaRPr>
        </a:p>
      </dgm:t>
    </dgm:pt>
    <dgm:pt modelId="{A167E115-89BF-6640-803B-7DC157242FDB}" type="parTrans" cxnId="{B413359F-B625-D84B-9010-17D89F116805}">
      <dgm:prSet/>
      <dgm:spPr/>
      <dgm:t>
        <a:bodyPr/>
        <a:lstStyle/>
        <a:p>
          <a:endParaRPr lang="en-US"/>
        </a:p>
      </dgm:t>
    </dgm:pt>
    <dgm:pt modelId="{8A090703-9ACA-FD4A-AF22-4EFFC3D0009D}" type="sibTrans" cxnId="{B413359F-B625-D84B-9010-17D89F116805}">
      <dgm:prSet/>
      <dgm:spPr/>
      <dgm:t>
        <a:bodyPr/>
        <a:lstStyle/>
        <a:p>
          <a:endParaRPr lang="en-US"/>
        </a:p>
      </dgm:t>
    </dgm:pt>
    <dgm:pt modelId="{402B49E4-8622-E642-9450-0C65513700E5}">
      <dgm:prSet phldrT="[Text]"/>
      <dgm:spPr/>
      <dgm:t>
        <a:bodyPr/>
        <a:lstStyle/>
        <a:p>
          <a:r>
            <a:rPr lang="en-US" dirty="0">
              <a:cs typeface="Calibri" panose="020F0502020204030204"/>
            </a:rPr>
            <a:t>Latent Variable: </a:t>
          </a:r>
          <a:r>
            <a:rPr lang="en-US" dirty="0" err="1">
              <a:ea typeface="+mn-lt"/>
              <a:cs typeface="+mn-lt"/>
            </a:rPr>
            <a:t>s</a:t>
          </a:r>
          <a:r>
            <a:rPr lang="en-US" baseline="-25000" dirty="0" err="1">
              <a:ea typeface="+mn-lt"/>
              <a:cs typeface="+mn-lt"/>
            </a:rPr>
            <a:t>t</a:t>
          </a:r>
          <a:endParaRPr lang="en-US" dirty="0">
            <a:cs typeface="Calibri" panose="020F0502020204030204"/>
          </a:endParaRPr>
        </a:p>
      </dgm:t>
    </dgm:pt>
    <dgm:pt modelId="{055549CB-6ED3-D34D-BCF4-BB055A9446C4}" type="parTrans" cxnId="{B49C7997-2867-7E4A-80F2-BC940A4C2B64}">
      <dgm:prSet/>
      <dgm:spPr/>
      <dgm:t>
        <a:bodyPr/>
        <a:lstStyle/>
        <a:p>
          <a:endParaRPr lang="en-US"/>
        </a:p>
      </dgm:t>
    </dgm:pt>
    <dgm:pt modelId="{BEA1F129-DA7B-DC4C-8858-77E410A1D4F1}" type="sibTrans" cxnId="{B49C7997-2867-7E4A-80F2-BC940A4C2B64}">
      <dgm:prSet/>
      <dgm:spPr/>
      <dgm:t>
        <a:bodyPr/>
        <a:lstStyle/>
        <a:p>
          <a:endParaRPr lang="en-US"/>
        </a:p>
      </dgm:t>
    </dgm:pt>
    <dgm:pt modelId="{47AC16C8-95D9-5547-AB23-9E081E8BB831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Likelihood of observing words </a:t>
          </a:r>
          <a:r>
            <a:rPr lang="en-US" i="1" dirty="0">
              <a:ea typeface="+mn-lt"/>
              <a:cs typeface="+mn-lt"/>
            </a:rPr>
            <a:t>y</a:t>
          </a:r>
          <a:r>
            <a:rPr lang="en-US" dirty="0">
              <a:ea typeface="+mn-lt"/>
              <a:cs typeface="+mn-lt"/>
            </a:rPr>
            <a:t> given image feature</a:t>
          </a:r>
          <a:r>
            <a:rPr lang="en-US" i="1" dirty="0">
              <a:ea typeface="+mn-lt"/>
              <a:cs typeface="+mn-lt"/>
            </a:rPr>
            <a:t> a</a:t>
          </a:r>
          <a:endParaRPr lang="en-US" dirty="0">
            <a:ea typeface="+mn-lt"/>
            <a:cs typeface="+mn-lt"/>
          </a:endParaRPr>
        </a:p>
      </dgm:t>
    </dgm:pt>
    <dgm:pt modelId="{D10B1C38-EF0F-AF47-B378-208F3A3A4183}" type="parTrans" cxnId="{321B393E-40BA-F547-BF91-8E08A380CA0D}">
      <dgm:prSet/>
      <dgm:spPr/>
      <dgm:t>
        <a:bodyPr/>
        <a:lstStyle/>
        <a:p>
          <a:endParaRPr lang="en-US"/>
        </a:p>
      </dgm:t>
    </dgm:pt>
    <dgm:pt modelId="{998A52D7-1BD5-3048-BD49-6B5915A66231}" type="sibTrans" cxnId="{321B393E-40BA-F547-BF91-8E08A380CA0D}">
      <dgm:prSet/>
      <dgm:spPr/>
      <dgm:t>
        <a:bodyPr/>
        <a:lstStyle/>
        <a:p>
          <a:endParaRPr lang="en-US"/>
        </a:p>
      </dgm:t>
    </dgm:pt>
    <dgm:pt modelId="{8189B213-6FFA-A445-9426-49E113EA4761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Optimize the variational lower bound instead</a:t>
          </a:r>
          <a:endParaRPr lang="en-US" dirty="0">
            <a:cs typeface="Calibri" panose="020F0502020204030204"/>
          </a:endParaRPr>
        </a:p>
      </dgm:t>
    </dgm:pt>
    <dgm:pt modelId="{3E65D5CA-EA59-E747-B7B9-E2C1DD506737}" type="parTrans" cxnId="{92ED7414-E1E8-A748-9F2D-6041198B36CE}">
      <dgm:prSet/>
      <dgm:spPr/>
      <dgm:t>
        <a:bodyPr/>
        <a:lstStyle/>
        <a:p>
          <a:endParaRPr lang="en-US"/>
        </a:p>
      </dgm:t>
    </dgm:pt>
    <dgm:pt modelId="{79ADF8C8-178C-8141-9182-7BB1D6214118}" type="sibTrans" cxnId="{92ED7414-E1E8-A748-9F2D-6041198B36CE}">
      <dgm:prSet/>
      <dgm:spPr/>
      <dgm:t>
        <a:bodyPr/>
        <a:lstStyle/>
        <a:p>
          <a:endParaRPr lang="en-US"/>
        </a:p>
      </dgm:t>
    </dgm:pt>
    <dgm:pt modelId="{65BBB5C9-D6AE-3B49-8C63-DCBDE45C3DAB}" type="pres">
      <dgm:prSet presAssocID="{32FB7359-5B6E-4E49-9E2B-A1A94BB2477D}" presName="linear" presStyleCnt="0">
        <dgm:presLayoutVars>
          <dgm:dir/>
          <dgm:animLvl val="lvl"/>
          <dgm:resizeHandles val="exact"/>
        </dgm:presLayoutVars>
      </dgm:prSet>
      <dgm:spPr/>
    </dgm:pt>
    <dgm:pt modelId="{92269DF3-E0C7-6B46-974E-2A63AB252CBC}" type="pres">
      <dgm:prSet presAssocID="{E92451AC-6C9D-1047-B640-D52B5C53EE6C}" presName="parentLin" presStyleCnt="0"/>
      <dgm:spPr/>
    </dgm:pt>
    <dgm:pt modelId="{ACD070DF-51C8-4841-B6D8-5FFAD6DCCE69}" type="pres">
      <dgm:prSet presAssocID="{E92451AC-6C9D-1047-B640-D52B5C53EE6C}" presName="parentLeftMargin" presStyleLbl="node1" presStyleIdx="0" presStyleCnt="2"/>
      <dgm:spPr/>
    </dgm:pt>
    <dgm:pt modelId="{85955B02-418A-1D4E-9FA1-88B7365F3161}" type="pres">
      <dgm:prSet presAssocID="{E92451AC-6C9D-1047-B640-D52B5C53EE6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CE70C0-C93B-2D4C-B61A-398025CB50C2}" type="pres">
      <dgm:prSet presAssocID="{E92451AC-6C9D-1047-B640-D52B5C53EE6C}" presName="negativeSpace" presStyleCnt="0"/>
      <dgm:spPr/>
    </dgm:pt>
    <dgm:pt modelId="{B99D8E45-110F-5C4F-82C2-19EE09ACDD5A}" type="pres">
      <dgm:prSet presAssocID="{E92451AC-6C9D-1047-B640-D52B5C53EE6C}" presName="childText" presStyleLbl="conFgAcc1" presStyleIdx="0" presStyleCnt="2">
        <dgm:presLayoutVars>
          <dgm:bulletEnabled val="1"/>
        </dgm:presLayoutVars>
      </dgm:prSet>
      <dgm:spPr/>
    </dgm:pt>
    <dgm:pt modelId="{C9777FA1-0CA7-4442-B30A-DC919F4B2C07}" type="pres">
      <dgm:prSet presAssocID="{72FA8876-A846-9D45-9870-BAFDCC367B22}" presName="spaceBetweenRectangles" presStyleCnt="0"/>
      <dgm:spPr/>
    </dgm:pt>
    <dgm:pt modelId="{3C0931FF-0BF7-4543-B805-9D81FED2C451}" type="pres">
      <dgm:prSet presAssocID="{402B49E4-8622-E642-9450-0C65513700E5}" presName="parentLin" presStyleCnt="0"/>
      <dgm:spPr/>
    </dgm:pt>
    <dgm:pt modelId="{266B3FCB-2056-7B48-910F-52B8A92BBCDE}" type="pres">
      <dgm:prSet presAssocID="{402B49E4-8622-E642-9450-0C65513700E5}" presName="parentLeftMargin" presStyleLbl="node1" presStyleIdx="0" presStyleCnt="2"/>
      <dgm:spPr/>
    </dgm:pt>
    <dgm:pt modelId="{CE6F0338-2014-CA4A-A3C1-A9C194E5320B}" type="pres">
      <dgm:prSet presAssocID="{402B49E4-8622-E642-9450-0C65513700E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1CBE833-97EE-C542-A612-90ADEEED68BD}" type="pres">
      <dgm:prSet presAssocID="{402B49E4-8622-E642-9450-0C65513700E5}" presName="negativeSpace" presStyleCnt="0"/>
      <dgm:spPr/>
    </dgm:pt>
    <dgm:pt modelId="{F8551857-F806-3B43-8FAB-AC15FE2C7896}" type="pres">
      <dgm:prSet presAssocID="{402B49E4-8622-E642-9450-0C65513700E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2ED7414-E1E8-A748-9F2D-6041198B36CE}" srcId="{B39C7462-69A4-A34B-9C61-AA038719E81E}" destId="{8189B213-6FFA-A445-9426-49E113EA4761}" srcOrd="0" destOrd="0" parTransId="{3E65D5CA-EA59-E747-B7B9-E2C1DD506737}" sibTransId="{79ADF8C8-178C-8141-9182-7BB1D6214118}"/>
    <dgm:cxn modelId="{E8EAD91E-736D-BD4C-A3E4-49FCC039A87E}" type="presOf" srcId="{E374F27C-AA56-1E42-AC56-68167639FC74}" destId="{B99D8E45-110F-5C4F-82C2-19EE09ACDD5A}" srcOrd="0" destOrd="0" presId="urn:microsoft.com/office/officeart/2005/8/layout/list1"/>
    <dgm:cxn modelId="{7C7C7A1F-8F2E-BB44-8455-49858BC85B4E}" type="presOf" srcId="{32FB7359-5B6E-4E49-9E2B-A1A94BB2477D}" destId="{65BBB5C9-D6AE-3B49-8C63-DCBDE45C3DAB}" srcOrd="0" destOrd="0" presId="urn:microsoft.com/office/officeart/2005/8/layout/list1"/>
    <dgm:cxn modelId="{321B393E-40BA-F547-BF91-8E08A380CA0D}" srcId="{E374F27C-AA56-1E42-AC56-68167639FC74}" destId="{47AC16C8-95D9-5547-AB23-9E081E8BB831}" srcOrd="0" destOrd="0" parTransId="{D10B1C38-EF0F-AF47-B378-208F3A3A4183}" sibTransId="{998A52D7-1BD5-3048-BD49-6B5915A66231}"/>
    <dgm:cxn modelId="{6116A758-FF71-924E-B084-5A49CC7908F4}" type="presOf" srcId="{47AC16C8-95D9-5547-AB23-9E081E8BB831}" destId="{B99D8E45-110F-5C4F-82C2-19EE09ACDD5A}" srcOrd="0" destOrd="1" presId="urn:microsoft.com/office/officeart/2005/8/layout/list1"/>
    <dgm:cxn modelId="{3CFACB5E-F095-B947-8E19-88A1E30BC24F}" type="presOf" srcId="{D2F8E060-6F16-0740-81CA-59E4235522B5}" destId="{F8551857-F806-3B43-8FAB-AC15FE2C7896}" srcOrd="0" destOrd="0" presId="urn:microsoft.com/office/officeart/2005/8/layout/list1"/>
    <dgm:cxn modelId="{31E1596A-86DD-3244-8A40-3DEEA1B08FE1}" type="presOf" srcId="{B39C7462-69A4-A34B-9C61-AA038719E81E}" destId="{B99D8E45-110F-5C4F-82C2-19EE09ACDD5A}" srcOrd="0" destOrd="2" presId="urn:microsoft.com/office/officeart/2005/8/layout/list1"/>
    <dgm:cxn modelId="{D501F983-16CB-3148-9A72-58416DDF1FC6}" type="presOf" srcId="{E92451AC-6C9D-1047-B640-D52B5C53EE6C}" destId="{ACD070DF-51C8-4841-B6D8-5FFAD6DCCE69}" srcOrd="0" destOrd="0" presId="urn:microsoft.com/office/officeart/2005/8/layout/list1"/>
    <dgm:cxn modelId="{B49C7997-2867-7E4A-80F2-BC940A4C2B64}" srcId="{32FB7359-5B6E-4E49-9E2B-A1A94BB2477D}" destId="{402B49E4-8622-E642-9450-0C65513700E5}" srcOrd="1" destOrd="0" parTransId="{055549CB-6ED3-D34D-BCF4-BB055A9446C4}" sibTransId="{BEA1F129-DA7B-DC4C-8858-77E410A1D4F1}"/>
    <dgm:cxn modelId="{76F2409A-1132-3844-818C-AA4C2ED33B84}" type="presOf" srcId="{E92451AC-6C9D-1047-B640-D52B5C53EE6C}" destId="{85955B02-418A-1D4E-9FA1-88B7365F3161}" srcOrd="1" destOrd="0" presId="urn:microsoft.com/office/officeart/2005/8/layout/list1"/>
    <dgm:cxn modelId="{B413359F-B625-D84B-9010-17D89F116805}" srcId="{402B49E4-8622-E642-9450-0C65513700E5}" destId="{D2F8E060-6F16-0740-81CA-59E4235522B5}" srcOrd="0" destOrd="0" parTransId="{A167E115-89BF-6640-803B-7DC157242FDB}" sibTransId="{8A090703-9ACA-FD4A-AF22-4EFFC3D0009D}"/>
    <dgm:cxn modelId="{D2273DB2-298F-554C-98E4-20EB49D93088}" type="presOf" srcId="{402B49E4-8622-E642-9450-0C65513700E5}" destId="{CE6F0338-2014-CA4A-A3C1-A9C194E5320B}" srcOrd="1" destOrd="0" presId="urn:microsoft.com/office/officeart/2005/8/layout/list1"/>
    <dgm:cxn modelId="{9B8338B9-BC04-5C45-BF05-8D201EA3D45D}" type="presOf" srcId="{8189B213-6FFA-A445-9426-49E113EA4761}" destId="{B99D8E45-110F-5C4F-82C2-19EE09ACDD5A}" srcOrd="0" destOrd="3" presId="urn:microsoft.com/office/officeart/2005/8/layout/list1"/>
    <dgm:cxn modelId="{7E895CD5-3E3B-5F48-A532-00240F2042A9}" type="presOf" srcId="{402B49E4-8622-E642-9450-0C65513700E5}" destId="{266B3FCB-2056-7B48-910F-52B8A92BBCDE}" srcOrd="0" destOrd="0" presId="urn:microsoft.com/office/officeart/2005/8/layout/list1"/>
    <dgm:cxn modelId="{7BAE0DE0-B84F-6B41-8F96-B47749104641}" srcId="{E92451AC-6C9D-1047-B640-D52B5C53EE6C}" destId="{E374F27C-AA56-1E42-AC56-68167639FC74}" srcOrd="0" destOrd="0" parTransId="{08CF4CDA-2FC9-9246-8FA9-77E4CD4AD645}" sibTransId="{E440FA73-0845-3C48-98D7-F1CBDE27D7E1}"/>
    <dgm:cxn modelId="{0BEECBED-FB17-3646-8E15-F26952415352}" srcId="{E92451AC-6C9D-1047-B640-D52B5C53EE6C}" destId="{B39C7462-69A4-A34B-9C61-AA038719E81E}" srcOrd="1" destOrd="0" parTransId="{F334CC66-13EA-A84D-8F82-5CF614BBBFA6}" sibTransId="{8BCE0DA7-C439-2A40-96E5-5049D3198F58}"/>
    <dgm:cxn modelId="{3C96DBFE-74DD-CD4C-8BC9-10697F3414EE}" srcId="{32FB7359-5B6E-4E49-9E2B-A1A94BB2477D}" destId="{E92451AC-6C9D-1047-B640-D52B5C53EE6C}" srcOrd="0" destOrd="0" parTransId="{CE8385FE-BCD9-1A42-A1DE-99965DCCE3BA}" sibTransId="{72FA8876-A846-9D45-9870-BAFDCC367B22}"/>
    <dgm:cxn modelId="{CB3BA875-DBE9-B740-B825-316F0ADB2922}" type="presParOf" srcId="{65BBB5C9-D6AE-3B49-8C63-DCBDE45C3DAB}" destId="{92269DF3-E0C7-6B46-974E-2A63AB252CBC}" srcOrd="0" destOrd="0" presId="urn:microsoft.com/office/officeart/2005/8/layout/list1"/>
    <dgm:cxn modelId="{B1701334-76BC-D149-A834-85FD15039FE2}" type="presParOf" srcId="{92269DF3-E0C7-6B46-974E-2A63AB252CBC}" destId="{ACD070DF-51C8-4841-B6D8-5FFAD6DCCE69}" srcOrd="0" destOrd="0" presId="urn:microsoft.com/office/officeart/2005/8/layout/list1"/>
    <dgm:cxn modelId="{2E7EF235-716E-3A40-8DD8-F84B50E346A1}" type="presParOf" srcId="{92269DF3-E0C7-6B46-974E-2A63AB252CBC}" destId="{85955B02-418A-1D4E-9FA1-88B7365F3161}" srcOrd="1" destOrd="0" presId="urn:microsoft.com/office/officeart/2005/8/layout/list1"/>
    <dgm:cxn modelId="{27AE61FC-ED87-9C4F-A023-4A0B028703FC}" type="presParOf" srcId="{65BBB5C9-D6AE-3B49-8C63-DCBDE45C3DAB}" destId="{C9CE70C0-C93B-2D4C-B61A-398025CB50C2}" srcOrd="1" destOrd="0" presId="urn:microsoft.com/office/officeart/2005/8/layout/list1"/>
    <dgm:cxn modelId="{D1EF63D4-5628-9C47-BB86-FC7A9246705C}" type="presParOf" srcId="{65BBB5C9-D6AE-3B49-8C63-DCBDE45C3DAB}" destId="{B99D8E45-110F-5C4F-82C2-19EE09ACDD5A}" srcOrd="2" destOrd="0" presId="urn:microsoft.com/office/officeart/2005/8/layout/list1"/>
    <dgm:cxn modelId="{558171E6-253E-4540-A35A-3E9CFB95A420}" type="presParOf" srcId="{65BBB5C9-D6AE-3B49-8C63-DCBDE45C3DAB}" destId="{C9777FA1-0CA7-4442-B30A-DC919F4B2C07}" srcOrd="3" destOrd="0" presId="urn:microsoft.com/office/officeart/2005/8/layout/list1"/>
    <dgm:cxn modelId="{F5DD8C8F-4B38-994C-AB69-F0E6A773B79F}" type="presParOf" srcId="{65BBB5C9-D6AE-3B49-8C63-DCBDE45C3DAB}" destId="{3C0931FF-0BF7-4543-B805-9D81FED2C451}" srcOrd="4" destOrd="0" presId="urn:microsoft.com/office/officeart/2005/8/layout/list1"/>
    <dgm:cxn modelId="{75969690-E703-5C49-8909-804DEE0BDF7C}" type="presParOf" srcId="{3C0931FF-0BF7-4543-B805-9D81FED2C451}" destId="{266B3FCB-2056-7B48-910F-52B8A92BBCDE}" srcOrd="0" destOrd="0" presId="urn:microsoft.com/office/officeart/2005/8/layout/list1"/>
    <dgm:cxn modelId="{F276DDDC-1169-7C43-B841-8564C229A6E9}" type="presParOf" srcId="{3C0931FF-0BF7-4543-B805-9D81FED2C451}" destId="{CE6F0338-2014-CA4A-A3C1-A9C194E5320B}" srcOrd="1" destOrd="0" presId="urn:microsoft.com/office/officeart/2005/8/layout/list1"/>
    <dgm:cxn modelId="{F4FADD56-34CE-6947-8860-77811119926A}" type="presParOf" srcId="{65BBB5C9-D6AE-3B49-8C63-DCBDE45C3DAB}" destId="{61CBE833-97EE-C542-A612-90ADEEED68BD}" srcOrd="5" destOrd="0" presId="urn:microsoft.com/office/officeart/2005/8/layout/list1"/>
    <dgm:cxn modelId="{68D68998-5A05-064A-BB60-96CCE0BD2BBB}" type="presParOf" srcId="{65BBB5C9-D6AE-3B49-8C63-DCBDE45C3DAB}" destId="{F8551857-F806-3B43-8FAB-AC15FE2C789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2FB7359-5B6E-4E49-9E2B-A1A94BB2477D}" type="doc">
      <dgm:prSet loTypeId="urn:microsoft.com/office/officeart/2005/8/layout/lis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92451AC-6C9D-1047-B640-D52B5C53EE6C}">
      <dgm:prSet phldrT="[Text]"/>
      <dgm:spPr/>
      <dgm:t>
        <a:bodyPr/>
        <a:lstStyle/>
        <a:p>
          <a:r>
            <a:rPr lang="en-US">
              <a:ea typeface="+mn-lt"/>
              <a:cs typeface="+mn-lt"/>
            </a:rPr>
            <a:t>Objective function: L</a:t>
          </a:r>
          <a:r>
            <a:rPr lang="en-US" baseline="-25000">
              <a:ea typeface="+mn-lt"/>
              <a:cs typeface="+mn-lt"/>
            </a:rPr>
            <a:t>s</a:t>
          </a:r>
          <a:r>
            <a:rPr lang="en-US">
              <a:ea typeface="+mn-lt"/>
              <a:cs typeface="+mn-lt"/>
            </a:rPr>
            <a:t> </a:t>
          </a:r>
          <a:endParaRPr lang="en-US" dirty="0"/>
        </a:p>
      </dgm:t>
    </dgm:pt>
    <dgm:pt modelId="{CE8385FE-BCD9-1A42-A1DE-99965DCCE3BA}" type="parTrans" cxnId="{3C96DBFE-74DD-CD4C-8BC9-10697F3414EE}">
      <dgm:prSet/>
      <dgm:spPr/>
      <dgm:t>
        <a:bodyPr/>
        <a:lstStyle/>
        <a:p>
          <a:endParaRPr lang="en-US"/>
        </a:p>
      </dgm:t>
    </dgm:pt>
    <dgm:pt modelId="{72FA8876-A846-9D45-9870-BAFDCC367B22}" type="sibTrans" cxnId="{3C96DBFE-74DD-CD4C-8BC9-10697F3414EE}">
      <dgm:prSet/>
      <dgm:spPr/>
      <dgm:t>
        <a:bodyPr/>
        <a:lstStyle/>
        <a:p>
          <a:endParaRPr lang="en-US"/>
        </a:p>
      </dgm:t>
    </dgm:pt>
    <dgm:pt modelId="{E374F27C-AA56-1E42-AC56-68167639FC74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8CF4CDA-2FC9-9246-8FA9-77E4CD4AD645}" type="parTrans" cxnId="{7BAE0DE0-B84F-6B41-8F96-B47749104641}">
      <dgm:prSet/>
      <dgm:spPr/>
      <dgm:t>
        <a:bodyPr/>
        <a:lstStyle/>
        <a:p>
          <a:endParaRPr lang="en-US"/>
        </a:p>
      </dgm:t>
    </dgm:pt>
    <dgm:pt modelId="{E440FA73-0845-3C48-98D7-F1CBDE27D7E1}" type="sibTrans" cxnId="{7BAE0DE0-B84F-6B41-8F96-B47749104641}">
      <dgm:prSet/>
      <dgm:spPr/>
      <dgm:t>
        <a:bodyPr/>
        <a:lstStyle/>
        <a:p>
          <a:endParaRPr lang="en-US"/>
        </a:p>
      </dgm:t>
    </dgm:pt>
    <dgm:pt modelId="{B39C7462-69A4-A34B-9C61-AA038719E81E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F334CC66-13EA-A84D-8F82-5CF614BBBFA6}" type="parTrans" cxnId="{0BEECBED-FB17-3646-8E15-F26952415352}">
      <dgm:prSet/>
      <dgm:spPr/>
      <dgm:t>
        <a:bodyPr/>
        <a:lstStyle/>
        <a:p>
          <a:endParaRPr lang="en-US"/>
        </a:p>
      </dgm:t>
    </dgm:pt>
    <dgm:pt modelId="{8BCE0DA7-C439-2A40-96E5-5049D3198F58}" type="sibTrans" cxnId="{0BEECBED-FB17-3646-8E15-F26952415352}">
      <dgm:prSet/>
      <dgm:spPr/>
      <dgm:t>
        <a:bodyPr/>
        <a:lstStyle/>
        <a:p>
          <a:endParaRPr lang="en-US"/>
        </a:p>
      </dgm:t>
    </dgm:pt>
    <dgm:pt modelId="{D2F8E060-6F16-0740-81CA-59E4235522B5}">
      <dgm:prSet phldrT="[Text]"/>
      <dgm:spPr/>
      <dgm:t>
        <a:bodyPr/>
        <a:lstStyle/>
        <a:p>
          <a:r>
            <a:rPr lang="en-US" dirty="0">
              <a:cs typeface="Calibri" panose="020F0502020204030204"/>
            </a:rPr>
            <a:t>L</a:t>
          </a:r>
          <a:r>
            <a:rPr lang="en-US" dirty="0">
              <a:ea typeface="+mn-lt"/>
              <a:cs typeface="+mn-lt"/>
            </a:rPr>
            <a:t>ocation where the model focuses on when generating the </a:t>
          </a:r>
          <a:r>
            <a:rPr lang="en-US" dirty="0" err="1">
              <a:ea typeface="+mn-lt"/>
              <a:cs typeface="+mn-lt"/>
            </a:rPr>
            <a:t>t</a:t>
          </a:r>
          <a:r>
            <a:rPr lang="en-US" baseline="30000" dirty="0" err="1">
              <a:ea typeface="+mn-lt"/>
              <a:cs typeface="+mn-lt"/>
            </a:rPr>
            <a:t>th</a:t>
          </a:r>
          <a:r>
            <a:rPr lang="en-US" dirty="0">
              <a:ea typeface="+mn-lt"/>
              <a:cs typeface="+mn-lt"/>
            </a:rPr>
            <a:t> word</a:t>
          </a:r>
          <a:endParaRPr lang="en-US" dirty="0">
            <a:cs typeface="Calibri" panose="020F0502020204030204"/>
          </a:endParaRPr>
        </a:p>
      </dgm:t>
    </dgm:pt>
    <dgm:pt modelId="{A167E115-89BF-6640-803B-7DC157242FDB}" type="parTrans" cxnId="{B413359F-B625-D84B-9010-17D89F116805}">
      <dgm:prSet/>
      <dgm:spPr/>
      <dgm:t>
        <a:bodyPr/>
        <a:lstStyle/>
        <a:p>
          <a:endParaRPr lang="en-US"/>
        </a:p>
      </dgm:t>
    </dgm:pt>
    <dgm:pt modelId="{8A090703-9ACA-FD4A-AF22-4EFFC3D0009D}" type="sibTrans" cxnId="{B413359F-B625-D84B-9010-17D89F116805}">
      <dgm:prSet/>
      <dgm:spPr/>
      <dgm:t>
        <a:bodyPr/>
        <a:lstStyle/>
        <a:p>
          <a:endParaRPr lang="en-US"/>
        </a:p>
      </dgm:t>
    </dgm:pt>
    <dgm:pt modelId="{402B49E4-8622-E642-9450-0C65513700E5}">
      <dgm:prSet phldrT="[Text]"/>
      <dgm:spPr/>
      <dgm:t>
        <a:bodyPr/>
        <a:lstStyle/>
        <a:p>
          <a:r>
            <a:rPr lang="en-US" dirty="0">
              <a:cs typeface="Calibri" panose="020F0502020204030204"/>
            </a:rPr>
            <a:t>Latent Variable: </a:t>
          </a:r>
          <a:r>
            <a:rPr lang="en-US" dirty="0" err="1">
              <a:ea typeface="+mn-lt"/>
              <a:cs typeface="+mn-lt"/>
            </a:rPr>
            <a:t>s</a:t>
          </a:r>
          <a:r>
            <a:rPr lang="en-US" baseline="-25000" dirty="0" err="1">
              <a:ea typeface="+mn-lt"/>
              <a:cs typeface="+mn-lt"/>
            </a:rPr>
            <a:t>t</a:t>
          </a:r>
          <a:endParaRPr lang="en-US" dirty="0">
            <a:cs typeface="Calibri" panose="020F0502020204030204"/>
          </a:endParaRPr>
        </a:p>
      </dgm:t>
    </dgm:pt>
    <dgm:pt modelId="{055549CB-6ED3-D34D-BCF4-BB055A9446C4}" type="parTrans" cxnId="{B49C7997-2867-7E4A-80F2-BC940A4C2B64}">
      <dgm:prSet/>
      <dgm:spPr/>
      <dgm:t>
        <a:bodyPr/>
        <a:lstStyle/>
        <a:p>
          <a:endParaRPr lang="en-US"/>
        </a:p>
      </dgm:t>
    </dgm:pt>
    <dgm:pt modelId="{BEA1F129-DA7B-DC4C-8858-77E410A1D4F1}" type="sibTrans" cxnId="{B49C7997-2867-7E4A-80F2-BC940A4C2B64}">
      <dgm:prSet/>
      <dgm:spPr/>
      <dgm:t>
        <a:bodyPr/>
        <a:lstStyle/>
        <a:p>
          <a:endParaRPr lang="en-US"/>
        </a:p>
      </dgm:t>
    </dgm:pt>
    <dgm:pt modelId="{47AC16C8-95D9-5547-AB23-9E081E8BB831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D10B1C38-EF0F-AF47-B378-208F3A3A4183}" type="parTrans" cxnId="{321B393E-40BA-F547-BF91-8E08A380CA0D}">
      <dgm:prSet/>
      <dgm:spPr/>
      <dgm:t>
        <a:bodyPr/>
        <a:lstStyle/>
        <a:p>
          <a:endParaRPr lang="en-US"/>
        </a:p>
      </dgm:t>
    </dgm:pt>
    <dgm:pt modelId="{998A52D7-1BD5-3048-BD49-6B5915A66231}" type="sibTrans" cxnId="{321B393E-40BA-F547-BF91-8E08A380CA0D}">
      <dgm:prSet/>
      <dgm:spPr/>
      <dgm:t>
        <a:bodyPr/>
        <a:lstStyle/>
        <a:p>
          <a:endParaRPr lang="en-US"/>
        </a:p>
      </dgm:t>
    </dgm:pt>
    <dgm:pt modelId="{8189B213-6FFA-A445-9426-49E113EA4761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3E65D5CA-EA59-E747-B7B9-E2C1DD506737}" type="parTrans" cxnId="{92ED7414-E1E8-A748-9F2D-6041198B36CE}">
      <dgm:prSet/>
      <dgm:spPr/>
      <dgm:t>
        <a:bodyPr/>
        <a:lstStyle/>
        <a:p>
          <a:endParaRPr lang="en-US"/>
        </a:p>
      </dgm:t>
    </dgm:pt>
    <dgm:pt modelId="{79ADF8C8-178C-8141-9182-7BB1D6214118}" type="sibTrans" cxnId="{92ED7414-E1E8-A748-9F2D-6041198B36CE}">
      <dgm:prSet/>
      <dgm:spPr/>
      <dgm:t>
        <a:bodyPr/>
        <a:lstStyle/>
        <a:p>
          <a:endParaRPr lang="en-US"/>
        </a:p>
      </dgm:t>
    </dgm:pt>
    <dgm:pt modelId="{65BBB5C9-D6AE-3B49-8C63-DCBDE45C3DAB}" type="pres">
      <dgm:prSet presAssocID="{32FB7359-5B6E-4E49-9E2B-A1A94BB2477D}" presName="linear" presStyleCnt="0">
        <dgm:presLayoutVars>
          <dgm:dir/>
          <dgm:animLvl val="lvl"/>
          <dgm:resizeHandles val="exact"/>
        </dgm:presLayoutVars>
      </dgm:prSet>
      <dgm:spPr/>
    </dgm:pt>
    <dgm:pt modelId="{92269DF3-E0C7-6B46-974E-2A63AB252CBC}" type="pres">
      <dgm:prSet presAssocID="{E92451AC-6C9D-1047-B640-D52B5C53EE6C}" presName="parentLin" presStyleCnt="0"/>
      <dgm:spPr/>
    </dgm:pt>
    <dgm:pt modelId="{ACD070DF-51C8-4841-B6D8-5FFAD6DCCE69}" type="pres">
      <dgm:prSet presAssocID="{E92451AC-6C9D-1047-B640-D52B5C53EE6C}" presName="parentLeftMargin" presStyleLbl="node1" presStyleIdx="0" presStyleCnt="2"/>
      <dgm:spPr/>
    </dgm:pt>
    <dgm:pt modelId="{85955B02-418A-1D4E-9FA1-88B7365F3161}" type="pres">
      <dgm:prSet presAssocID="{E92451AC-6C9D-1047-B640-D52B5C53EE6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CE70C0-C93B-2D4C-B61A-398025CB50C2}" type="pres">
      <dgm:prSet presAssocID="{E92451AC-6C9D-1047-B640-D52B5C53EE6C}" presName="negativeSpace" presStyleCnt="0"/>
      <dgm:spPr/>
    </dgm:pt>
    <dgm:pt modelId="{B99D8E45-110F-5C4F-82C2-19EE09ACDD5A}" type="pres">
      <dgm:prSet presAssocID="{E92451AC-6C9D-1047-B640-D52B5C53EE6C}" presName="childText" presStyleLbl="conFgAcc1" presStyleIdx="0" presStyleCnt="2">
        <dgm:presLayoutVars>
          <dgm:bulletEnabled val="1"/>
        </dgm:presLayoutVars>
      </dgm:prSet>
      <dgm:spPr/>
    </dgm:pt>
    <dgm:pt modelId="{C9777FA1-0CA7-4442-B30A-DC919F4B2C07}" type="pres">
      <dgm:prSet presAssocID="{72FA8876-A846-9D45-9870-BAFDCC367B22}" presName="spaceBetweenRectangles" presStyleCnt="0"/>
      <dgm:spPr/>
    </dgm:pt>
    <dgm:pt modelId="{3C0931FF-0BF7-4543-B805-9D81FED2C451}" type="pres">
      <dgm:prSet presAssocID="{402B49E4-8622-E642-9450-0C65513700E5}" presName="parentLin" presStyleCnt="0"/>
      <dgm:spPr/>
    </dgm:pt>
    <dgm:pt modelId="{266B3FCB-2056-7B48-910F-52B8A92BBCDE}" type="pres">
      <dgm:prSet presAssocID="{402B49E4-8622-E642-9450-0C65513700E5}" presName="parentLeftMargin" presStyleLbl="node1" presStyleIdx="0" presStyleCnt="2"/>
      <dgm:spPr/>
    </dgm:pt>
    <dgm:pt modelId="{CE6F0338-2014-CA4A-A3C1-A9C194E5320B}" type="pres">
      <dgm:prSet presAssocID="{402B49E4-8622-E642-9450-0C65513700E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1CBE833-97EE-C542-A612-90ADEEED68BD}" type="pres">
      <dgm:prSet presAssocID="{402B49E4-8622-E642-9450-0C65513700E5}" presName="negativeSpace" presStyleCnt="0"/>
      <dgm:spPr/>
    </dgm:pt>
    <dgm:pt modelId="{F8551857-F806-3B43-8FAB-AC15FE2C7896}" type="pres">
      <dgm:prSet presAssocID="{402B49E4-8622-E642-9450-0C65513700E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2ED7414-E1E8-A748-9F2D-6041198B36CE}" srcId="{B39C7462-69A4-A34B-9C61-AA038719E81E}" destId="{8189B213-6FFA-A445-9426-49E113EA4761}" srcOrd="0" destOrd="0" parTransId="{3E65D5CA-EA59-E747-B7B9-E2C1DD506737}" sibTransId="{79ADF8C8-178C-8141-9182-7BB1D6214118}"/>
    <dgm:cxn modelId="{E8EAD91E-736D-BD4C-A3E4-49FCC039A87E}" type="presOf" srcId="{E374F27C-AA56-1E42-AC56-68167639FC74}" destId="{B99D8E45-110F-5C4F-82C2-19EE09ACDD5A}" srcOrd="0" destOrd="0" presId="urn:microsoft.com/office/officeart/2005/8/layout/list1"/>
    <dgm:cxn modelId="{7C7C7A1F-8F2E-BB44-8455-49858BC85B4E}" type="presOf" srcId="{32FB7359-5B6E-4E49-9E2B-A1A94BB2477D}" destId="{65BBB5C9-D6AE-3B49-8C63-DCBDE45C3DAB}" srcOrd="0" destOrd="0" presId="urn:microsoft.com/office/officeart/2005/8/layout/list1"/>
    <dgm:cxn modelId="{321B393E-40BA-F547-BF91-8E08A380CA0D}" srcId="{E374F27C-AA56-1E42-AC56-68167639FC74}" destId="{47AC16C8-95D9-5547-AB23-9E081E8BB831}" srcOrd="0" destOrd="0" parTransId="{D10B1C38-EF0F-AF47-B378-208F3A3A4183}" sibTransId="{998A52D7-1BD5-3048-BD49-6B5915A66231}"/>
    <dgm:cxn modelId="{6116A758-FF71-924E-B084-5A49CC7908F4}" type="presOf" srcId="{47AC16C8-95D9-5547-AB23-9E081E8BB831}" destId="{B99D8E45-110F-5C4F-82C2-19EE09ACDD5A}" srcOrd="0" destOrd="1" presId="urn:microsoft.com/office/officeart/2005/8/layout/list1"/>
    <dgm:cxn modelId="{3CFACB5E-F095-B947-8E19-88A1E30BC24F}" type="presOf" srcId="{D2F8E060-6F16-0740-81CA-59E4235522B5}" destId="{F8551857-F806-3B43-8FAB-AC15FE2C7896}" srcOrd="0" destOrd="0" presId="urn:microsoft.com/office/officeart/2005/8/layout/list1"/>
    <dgm:cxn modelId="{31E1596A-86DD-3244-8A40-3DEEA1B08FE1}" type="presOf" srcId="{B39C7462-69A4-A34B-9C61-AA038719E81E}" destId="{B99D8E45-110F-5C4F-82C2-19EE09ACDD5A}" srcOrd="0" destOrd="2" presId="urn:microsoft.com/office/officeart/2005/8/layout/list1"/>
    <dgm:cxn modelId="{D501F983-16CB-3148-9A72-58416DDF1FC6}" type="presOf" srcId="{E92451AC-6C9D-1047-B640-D52B5C53EE6C}" destId="{ACD070DF-51C8-4841-B6D8-5FFAD6DCCE69}" srcOrd="0" destOrd="0" presId="urn:microsoft.com/office/officeart/2005/8/layout/list1"/>
    <dgm:cxn modelId="{B49C7997-2867-7E4A-80F2-BC940A4C2B64}" srcId="{32FB7359-5B6E-4E49-9E2B-A1A94BB2477D}" destId="{402B49E4-8622-E642-9450-0C65513700E5}" srcOrd="1" destOrd="0" parTransId="{055549CB-6ED3-D34D-BCF4-BB055A9446C4}" sibTransId="{BEA1F129-DA7B-DC4C-8858-77E410A1D4F1}"/>
    <dgm:cxn modelId="{76F2409A-1132-3844-818C-AA4C2ED33B84}" type="presOf" srcId="{E92451AC-6C9D-1047-B640-D52B5C53EE6C}" destId="{85955B02-418A-1D4E-9FA1-88B7365F3161}" srcOrd="1" destOrd="0" presId="urn:microsoft.com/office/officeart/2005/8/layout/list1"/>
    <dgm:cxn modelId="{B413359F-B625-D84B-9010-17D89F116805}" srcId="{402B49E4-8622-E642-9450-0C65513700E5}" destId="{D2F8E060-6F16-0740-81CA-59E4235522B5}" srcOrd="0" destOrd="0" parTransId="{A167E115-89BF-6640-803B-7DC157242FDB}" sibTransId="{8A090703-9ACA-FD4A-AF22-4EFFC3D0009D}"/>
    <dgm:cxn modelId="{D2273DB2-298F-554C-98E4-20EB49D93088}" type="presOf" srcId="{402B49E4-8622-E642-9450-0C65513700E5}" destId="{CE6F0338-2014-CA4A-A3C1-A9C194E5320B}" srcOrd="1" destOrd="0" presId="urn:microsoft.com/office/officeart/2005/8/layout/list1"/>
    <dgm:cxn modelId="{9B8338B9-BC04-5C45-BF05-8D201EA3D45D}" type="presOf" srcId="{8189B213-6FFA-A445-9426-49E113EA4761}" destId="{B99D8E45-110F-5C4F-82C2-19EE09ACDD5A}" srcOrd="0" destOrd="3" presId="urn:microsoft.com/office/officeart/2005/8/layout/list1"/>
    <dgm:cxn modelId="{7E895CD5-3E3B-5F48-A532-00240F2042A9}" type="presOf" srcId="{402B49E4-8622-E642-9450-0C65513700E5}" destId="{266B3FCB-2056-7B48-910F-52B8A92BBCDE}" srcOrd="0" destOrd="0" presId="urn:microsoft.com/office/officeart/2005/8/layout/list1"/>
    <dgm:cxn modelId="{7BAE0DE0-B84F-6B41-8F96-B47749104641}" srcId="{E92451AC-6C9D-1047-B640-D52B5C53EE6C}" destId="{E374F27C-AA56-1E42-AC56-68167639FC74}" srcOrd="0" destOrd="0" parTransId="{08CF4CDA-2FC9-9246-8FA9-77E4CD4AD645}" sibTransId="{E440FA73-0845-3C48-98D7-F1CBDE27D7E1}"/>
    <dgm:cxn modelId="{0BEECBED-FB17-3646-8E15-F26952415352}" srcId="{E92451AC-6C9D-1047-B640-D52B5C53EE6C}" destId="{B39C7462-69A4-A34B-9C61-AA038719E81E}" srcOrd="1" destOrd="0" parTransId="{F334CC66-13EA-A84D-8F82-5CF614BBBFA6}" sibTransId="{8BCE0DA7-C439-2A40-96E5-5049D3198F58}"/>
    <dgm:cxn modelId="{3C96DBFE-74DD-CD4C-8BC9-10697F3414EE}" srcId="{32FB7359-5B6E-4E49-9E2B-A1A94BB2477D}" destId="{E92451AC-6C9D-1047-B640-D52B5C53EE6C}" srcOrd="0" destOrd="0" parTransId="{CE8385FE-BCD9-1A42-A1DE-99965DCCE3BA}" sibTransId="{72FA8876-A846-9D45-9870-BAFDCC367B22}"/>
    <dgm:cxn modelId="{CB3BA875-DBE9-B740-B825-316F0ADB2922}" type="presParOf" srcId="{65BBB5C9-D6AE-3B49-8C63-DCBDE45C3DAB}" destId="{92269DF3-E0C7-6B46-974E-2A63AB252CBC}" srcOrd="0" destOrd="0" presId="urn:microsoft.com/office/officeart/2005/8/layout/list1"/>
    <dgm:cxn modelId="{B1701334-76BC-D149-A834-85FD15039FE2}" type="presParOf" srcId="{92269DF3-E0C7-6B46-974E-2A63AB252CBC}" destId="{ACD070DF-51C8-4841-B6D8-5FFAD6DCCE69}" srcOrd="0" destOrd="0" presId="urn:microsoft.com/office/officeart/2005/8/layout/list1"/>
    <dgm:cxn modelId="{2E7EF235-716E-3A40-8DD8-F84B50E346A1}" type="presParOf" srcId="{92269DF3-E0C7-6B46-974E-2A63AB252CBC}" destId="{85955B02-418A-1D4E-9FA1-88B7365F3161}" srcOrd="1" destOrd="0" presId="urn:microsoft.com/office/officeart/2005/8/layout/list1"/>
    <dgm:cxn modelId="{27AE61FC-ED87-9C4F-A023-4A0B028703FC}" type="presParOf" srcId="{65BBB5C9-D6AE-3B49-8C63-DCBDE45C3DAB}" destId="{C9CE70C0-C93B-2D4C-B61A-398025CB50C2}" srcOrd="1" destOrd="0" presId="urn:microsoft.com/office/officeart/2005/8/layout/list1"/>
    <dgm:cxn modelId="{D1EF63D4-5628-9C47-BB86-FC7A9246705C}" type="presParOf" srcId="{65BBB5C9-D6AE-3B49-8C63-DCBDE45C3DAB}" destId="{B99D8E45-110F-5C4F-82C2-19EE09ACDD5A}" srcOrd="2" destOrd="0" presId="urn:microsoft.com/office/officeart/2005/8/layout/list1"/>
    <dgm:cxn modelId="{558171E6-253E-4540-A35A-3E9CFB95A420}" type="presParOf" srcId="{65BBB5C9-D6AE-3B49-8C63-DCBDE45C3DAB}" destId="{C9777FA1-0CA7-4442-B30A-DC919F4B2C07}" srcOrd="3" destOrd="0" presId="urn:microsoft.com/office/officeart/2005/8/layout/list1"/>
    <dgm:cxn modelId="{F5DD8C8F-4B38-994C-AB69-F0E6A773B79F}" type="presParOf" srcId="{65BBB5C9-D6AE-3B49-8C63-DCBDE45C3DAB}" destId="{3C0931FF-0BF7-4543-B805-9D81FED2C451}" srcOrd="4" destOrd="0" presId="urn:microsoft.com/office/officeart/2005/8/layout/list1"/>
    <dgm:cxn modelId="{75969690-E703-5C49-8909-804DEE0BDF7C}" type="presParOf" srcId="{3C0931FF-0BF7-4543-B805-9D81FED2C451}" destId="{266B3FCB-2056-7B48-910F-52B8A92BBCDE}" srcOrd="0" destOrd="0" presId="urn:microsoft.com/office/officeart/2005/8/layout/list1"/>
    <dgm:cxn modelId="{F276DDDC-1169-7C43-B841-8564C229A6E9}" type="presParOf" srcId="{3C0931FF-0BF7-4543-B805-9D81FED2C451}" destId="{CE6F0338-2014-CA4A-A3C1-A9C194E5320B}" srcOrd="1" destOrd="0" presId="urn:microsoft.com/office/officeart/2005/8/layout/list1"/>
    <dgm:cxn modelId="{F4FADD56-34CE-6947-8860-77811119926A}" type="presParOf" srcId="{65BBB5C9-D6AE-3B49-8C63-DCBDE45C3DAB}" destId="{61CBE833-97EE-C542-A612-90ADEEED68BD}" srcOrd="5" destOrd="0" presId="urn:microsoft.com/office/officeart/2005/8/layout/list1"/>
    <dgm:cxn modelId="{68D68998-5A05-064A-BB60-96CCE0BD2BBB}" type="presParOf" srcId="{65BBB5C9-D6AE-3B49-8C63-DCBDE45C3DAB}" destId="{F8551857-F806-3B43-8FAB-AC15FE2C789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0DDE97A-AAB5-6246-83BD-F248652BC387}" type="doc">
      <dgm:prSet loTypeId="urn:microsoft.com/office/officeart/2005/8/layout/vList6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93FEA48-835B-944E-9B34-163F06485DF3}">
      <dgm:prSet phldr="0" custT="1"/>
      <dgm:spPr/>
      <dgm:t>
        <a:bodyPr/>
        <a:lstStyle/>
        <a:p>
          <a:pPr rtl="0"/>
          <a:r>
            <a:rPr lang="en-US" sz="1800" dirty="0">
              <a:latin typeface="Calibri Light" panose="020F0302020204030204"/>
            </a:rPr>
            <a:t>Optimize</a:t>
          </a:r>
          <a:r>
            <a:rPr lang="en-US" sz="1800" b="0" i="0" u="none" strike="noStrike" cap="none" baseline="0" noProof="0" dirty="0"/>
            <a:t> L</a:t>
          </a:r>
          <a:r>
            <a:rPr lang="en-US" sz="1800" b="0" i="0" u="none" strike="noStrike" cap="none" baseline="-25000" noProof="0" dirty="0"/>
            <a:t>s</a:t>
          </a:r>
          <a:r>
            <a:rPr lang="en-US" sz="1800" b="0" i="0" u="none" strike="noStrike" cap="none" baseline="0" noProof="0" dirty="0"/>
            <a:t> </a:t>
          </a:r>
          <a:endParaRPr lang="en-US" sz="1800" dirty="0"/>
        </a:p>
      </dgm:t>
    </dgm:pt>
    <dgm:pt modelId="{7AA01FE6-0A10-5C4D-83EF-B5106DAC0553}" type="parTrans" cxnId="{D4EA3F49-32DA-8048-B9C3-B56DA7F25D3D}">
      <dgm:prSet/>
      <dgm:spPr/>
      <dgm:t>
        <a:bodyPr/>
        <a:lstStyle/>
        <a:p>
          <a:endParaRPr lang="en-US" sz="2800"/>
        </a:p>
      </dgm:t>
    </dgm:pt>
    <dgm:pt modelId="{EC7350C2-001E-1A47-AFA9-E485F352965B}" type="sibTrans" cxnId="{D4EA3F49-32DA-8048-B9C3-B56DA7F25D3D}">
      <dgm:prSet custT="1"/>
      <dgm:spPr/>
      <dgm:t>
        <a:bodyPr/>
        <a:lstStyle/>
        <a:p>
          <a:endParaRPr lang="en-US" sz="3200"/>
        </a:p>
      </dgm:t>
    </dgm:pt>
    <dgm:pt modelId="{78625DE0-715E-4441-AF37-DF9D2F33E74D}">
      <dgm:prSet phldr="0" custT="1"/>
      <dgm:spPr/>
      <dgm:t>
        <a:bodyPr/>
        <a:lstStyle/>
        <a:p>
          <a:pPr rtl="0"/>
          <a:r>
            <a:rPr lang="en-US" sz="1800" dirty="0">
              <a:latin typeface="Calibri Light" panose="020F0302020204030204"/>
            </a:rPr>
            <a:t>Function</a:t>
          </a:r>
          <a:r>
            <a:rPr lang="en-US" sz="1800" dirty="0"/>
            <a:t> </a:t>
          </a:r>
          <a:r>
            <a:rPr lang="en-US" sz="1800" dirty="0">
              <a:latin typeface="Calibri Light" panose="020F0302020204030204"/>
            </a:rPr>
            <a:t>not</a:t>
          </a:r>
          <a:r>
            <a:rPr lang="en-US" sz="1800" dirty="0"/>
            <a:t> differentiable</a:t>
          </a:r>
          <a:r>
            <a:rPr lang="en-US" sz="1800" dirty="0">
              <a:latin typeface="Calibri Light" panose="020F0302020204030204"/>
            </a:rPr>
            <a:t> </a:t>
          </a:r>
        </a:p>
      </dgm:t>
    </dgm:pt>
    <dgm:pt modelId="{75A7C3BC-E0DD-8845-BD26-2D74195E9F78}" type="parTrans" cxnId="{75EB9949-5889-6C45-BD62-2E3751196795}">
      <dgm:prSet/>
      <dgm:spPr/>
      <dgm:t>
        <a:bodyPr/>
        <a:lstStyle/>
        <a:p>
          <a:endParaRPr lang="en-US" sz="2800"/>
        </a:p>
      </dgm:t>
    </dgm:pt>
    <dgm:pt modelId="{DCEB951A-7ACC-324F-9F67-88FE61D96A77}" type="sibTrans" cxnId="{75EB9949-5889-6C45-BD62-2E3751196795}">
      <dgm:prSet custT="1"/>
      <dgm:spPr/>
      <dgm:t>
        <a:bodyPr/>
        <a:lstStyle/>
        <a:p>
          <a:endParaRPr lang="en-US" sz="3200"/>
        </a:p>
      </dgm:t>
    </dgm:pt>
    <dgm:pt modelId="{97CF3B72-F1BF-DA4C-B9C6-2F4D9DB44F4B}">
      <dgm:prSet phldr="0" custT="1"/>
      <dgm:spPr/>
      <dgm:t>
        <a:bodyPr/>
        <a:lstStyle/>
        <a:p>
          <a:pPr rtl="0"/>
          <a:r>
            <a:rPr lang="en-US" sz="1800" dirty="0">
              <a:latin typeface="Calibri Light" panose="020F0302020204030204"/>
            </a:rPr>
            <a:t>Sampling Based Approximation</a:t>
          </a:r>
          <a:endParaRPr lang="en-US" sz="1800" dirty="0"/>
        </a:p>
      </dgm:t>
    </dgm:pt>
    <dgm:pt modelId="{B9DF3402-8E23-F04E-A9CE-875E535859C1}" type="parTrans" cxnId="{9665F2E5-A728-C24A-83A9-63E1B8EFD126}">
      <dgm:prSet/>
      <dgm:spPr/>
      <dgm:t>
        <a:bodyPr/>
        <a:lstStyle/>
        <a:p>
          <a:endParaRPr lang="en-US" sz="2800"/>
        </a:p>
      </dgm:t>
    </dgm:pt>
    <dgm:pt modelId="{2F164177-57BB-2E43-B5D5-FC55EE30CBE4}" type="sibTrans" cxnId="{9665F2E5-A728-C24A-83A9-63E1B8EFD126}">
      <dgm:prSet custT="1"/>
      <dgm:spPr/>
      <dgm:t>
        <a:bodyPr/>
        <a:lstStyle/>
        <a:p>
          <a:endParaRPr lang="en-US" sz="3200"/>
        </a:p>
      </dgm:t>
    </dgm:pt>
    <dgm:pt modelId="{D2A4EB96-FF73-724D-975D-EC19FE740861}">
      <dgm:prSet phldrT="[Text]" phldr="0" custT="1"/>
      <dgm:spPr/>
      <dgm:t>
        <a:bodyPr/>
        <a:lstStyle/>
        <a:p>
          <a:pPr algn="ctr" rtl="0">
            <a:buNone/>
          </a:pPr>
          <a:r>
            <a:rPr lang="en-US" sz="1800" dirty="0">
              <a:latin typeface="Calibri Light" panose="020F0302020204030204"/>
            </a:rPr>
            <a:t>Variance Reduction &amp; Regularization</a:t>
          </a:r>
          <a:endParaRPr lang="en-US" sz="1800" dirty="0"/>
        </a:p>
      </dgm:t>
    </dgm:pt>
    <dgm:pt modelId="{BA829EC4-4D6B-1242-B4CD-1B91F3618B14}" type="parTrans" cxnId="{DFC5AB91-A385-C940-BEFA-E94CCCC637F7}">
      <dgm:prSet/>
      <dgm:spPr/>
      <dgm:t>
        <a:bodyPr/>
        <a:lstStyle/>
        <a:p>
          <a:endParaRPr lang="en-US" sz="2800"/>
        </a:p>
      </dgm:t>
    </dgm:pt>
    <dgm:pt modelId="{18460FD9-893D-3347-9633-8ACC3F5F5CC7}" type="sibTrans" cxnId="{DFC5AB91-A385-C940-BEFA-E94CCCC637F7}">
      <dgm:prSet custT="1"/>
      <dgm:spPr/>
      <dgm:t>
        <a:bodyPr/>
        <a:lstStyle/>
        <a:p>
          <a:endParaRPr lang="en-US" sz="3200"/>
        </a:p>
      </dgm:t>
    </dgm:pt>
    <dgm:pt modelId="{17AD3A01-6D99-6749-BB49-F81E9813FE67}">
      <dgm:prSet phldrT="[Text]" phldr="0" custT="1"/>
      <dgm:spPr/>
      <dgm:t>
        <a:bodyPr/>
        <a:lstStyle/>
        <a:p>
          <a:pPr rtl="0"/>
          <a:r>
            <a:rPr lang="en-US" sz="1800" dirty="0">
              <a:latin typeface="Calibri Light" panose="020F0302020204030204"/>
            </a:rPr>
            <a:t>Final Learning Rule – REINFORCE Learning</a:t>
          </a:r>
          <a:endParaRPr lang="en-US" sz="1800" dirty="0"/>
        </a:p>
      </dgm:t>
    </dgm:pt>
    <dgm:pt modelId="{F8E3C1C6-D35C-0B42-8405-3EFB99F70F84}" type="parTrans" cxnId="{70DFD6E8-6817-684C-ADDA-F9FD1EDBEC50}">
      <dgm:prSet/>
      <dgm:spPr/>
      <dgm:t>
        <a:bodyPr/>
        <a:lstStyle/>
        <a:p>
          <a:endParaRPr lang="en-US" sz="2800"/>
        </a:p>
      </dgm:t>
    </dgm:pt>
    <dgm:pt modelId="{FBA990DA-B27E-B740-B557-78D5B7CDE5D9}" type="sibTrans" cxnId="{70DFD6E8-6817-684C-ADDA-F9FD1EDBEC50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50DC0B94-1A26-464A-B8F8-F313FC05B236}">
          <dgm:prSet phldr="0" custT="1"/>
          <dgm:spPr/>
          <dgm:t>
            <a:bodyPr anchor="ctr"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                  </m:t>
                        </m:r>
                      </m:e>
                    </m:func>
                  </m:oMath>
                </m:oMathPara>
              </a14:m>
              <a:endParaRPr lang="en-US" sz="1200" b="1" dirty="0"/>
            </a:p>
          </dgm:t>
        </dgm:pt>
      </mc:Choice>
      <mc:Fallback xmlns="">
        <dgm:pt modelId="{50DC0B94-1A26-464A-B8F8-F313FC05B236}">
          <dgm:prSet phldr="0" custT="1"/>
          <dgm:spPr/>
          <dgm:t>
            <a:bodyPr anchor="ctr"/>
            <a:lstStyle/>
            <a:p>
              <a:pPr>
                <a:buNone/>
              </a:pPr>
              <a:r>
                <a:rPr lang="en-US" sz="1200" b="1" i="0">
                  <a:latin typeface="Cambria Math" panose="02040503050406030204" pitchFamily="18" charset="0"/>
                </a:rPr>
                <a:t>𝑳_𝒔=𝐥𝐨𝐠⁡〖𝒑(𝒚│𝒂)                   〗</a:t>
              </a:r>
              <a:endParaRPr lang="en-US" sz="1200" b="1" dirty="0"/>
            </a:p>
          </dgm:t>
        </dgm:pt>
      </mc:Fallback>
    </mc:AlternateContent>
    <dgm:pt modelId="{B7F35817-E31C-934F-9600-A09C54C030AB}" type="parTrans" cxnId="{04CA9E1C-7C42-1A49-AFAD-5EEFD99792BC}">
      <dgm:prSet/>
      <dgm:spPr/>
      <dgm:t>
        <a:bodyPr/>
        <a:lstStyle/>
        <a:p>
          <a:endParaRPr lang="en-US" sz="2800"/>
        </a:p>
      </dgm:t>
    </dgm:pt>
    <dgm:pt modelId="{A83E29A4-DE96-D942-87DC-27B106E80825}" type="sibTrans" cxnId="{04CA9E1C-7C42-1A49-AFAD-5EEFD99792BC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006E4554-2B5B-7F41-99B9-7D3A29F30562}">
          <dgm:prSet phldr="0" custT="1"/>
          <dgm:spPr/>
          <dgm:t>
            <a:bodyPr anchor="ctr"/>
            <a:lstStyle/>
            <a:p>
              <a:pPr rtl="0"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f>
                      <m:f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num>
                      <m:den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  <m:sup/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func>
                                  <m:func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200" b="1" i="0" smtClean="0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den>
                            </m:f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200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fName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func>
                                  <m:func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200" b="1" i="0" smtClean="0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m:oMathPara>
              </a14:m>
              <a:endParaRPr lang="en-US" sz="1200" b="1" dirty="0">
                <a:latin typeface="Calibri Light" panose="020F0302020204030204"/>
              </a:endParaRPr>
            </a:p>
          </dgm:t>
        </dgm:pt>
      </mc:Choice>
      <mc:Fallback xmlns="">
        <dgm:pt modelId="{006E4554-2B5B-7F41-99B9-7D3A29F30562}">
          <dgm:prSet phldr="0" custT="1"/>
          <dgm:spPr/>
          <dgm:t>
            <a:bodyPr anchor="ctr"/>
            <a:lstStyle/>
            <a:p>
              <a:pPr rtl="0">
                <a:buNone/>
              </a:pPr>
              <a:r>
                <a:rPr lang="en-US" sz="1200" b="1" i="0">
                  <a:latin typeface="Cambria Math" panose="02040503050406030204" pitchFamily="18" charset="0"/>
                </a:rPr>
                <a:t>(𝝏𝑳_𝒔)/𝝏𝑾= ∑8_𝒔▒〖𝒑(𝒔|𝒂)[(𝝏 𝐥𝐨𝐠⁡〖𝒑(𝒚|𝒔,𝒂)〗)/𝝏𝑾+𝐥𝐨𝐠⁡〖𝒑(𝒚|𝒔,𝒂)〗  (𝝏 𝐥𝐨𝐠⁡〖𝒑(𝒔|𝒂)〗)/𝝏𝑾] 〗</a:t>
              </a:r>
              <a:endParaRPr lang="en-US" sz="1200" b="1" dirty="0">
                <a:latin typeface="Calibri Light" panose="020F0302020204030204"/>
              </a:endParaRPr>
            </a:p>
          </dgm:t>
        </dgm:pt>
      </mc:Fallback>
    </mc:AlternateContent>
    <dgm:pt modelId="{ADCA22DE-710F-E143-A890-7E473272302C}" type="parTrans" cxnId="{C981A111-2B25-7443-8BF8-6D738AE04865}">
      <dgm:prSet/>
      <dgm:spPr/>
      <dgm:t>
        <a:bodyPr/>
        <a:lstStyle/>
        <a:p>
          <a:endParaRPr lang="en-US" sz="2800"/>
        </a:p>
      </dgm:t>
    </dgm:pt>
    <dgm:pt modelId="{0E017861-259A-874F-AA92-2B63302D2B9B}" type="sibTrans" cxnId="{C981A111-2B25-7443-8BF8-6D738AE04865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E5EFA5E5-0D34-BC45-86B5-EDE5E7A356C1}">
          <dgm:prSet phldr="0" custT="1"/>
          <dgm:spPr/>
          <dgm:t>
            <a:bodyPr anchor="ctr"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f>
                      <m:f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num>
                      <m:den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func>
                                  <m:func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200" b="1" i="0" smtClean="0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p>
                                      <m:sSupPr>
                                        <m:ctrlP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sz="12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p>
                                    </m:sSup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den>
                            </m:f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200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fName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func>
                                  <m:func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200" b="1" i="0" smtClean="0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sz="12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p>
                                    </m:sSup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m:oMathPara>
              </a14:m>
              <a:endParaRPr lang="en-US" sz="1200" b="1" dirty="0"/>
            </a:p>
          </dgm:t>
        </dgm:pt>
      </mc:Choice>
      <mc:Fallback xmlns="">
        <dgm:pt modelId="{E5EFA5E5-0D34-BC45-86B5-EDE5E7A356C1}">
          <dgm:prSet phldr="0" custT="1"/>
          <dgm:spPr/>
          <dgm:t>
            <a:bodyPr anchor="ctr"/>
            <a:lstStyle/>
            <a:p>
              <a:pPr>
                <a:buNone/>
              </a:pPr>
              <a:r>
                <a:rPr lang="en-US" sz="1200" b="1" i="0">
                  <a:latin typeface="Cambria Math" panose="02040503050406030204" pitchFamily="18" charset="0"/>
                </a:rPr>
                <a:t>(𝝏𝑳_𝒔)/𝝏𝑾</a:t>
              </a:r>
              <a:r>
                <a:rPr lang="en-US" sz="1200" b="1" i="0">
                  <a:latin typeface="Cambria Math" panose="02040503050406030204" pitchFamily="18" charset="0"/>
                  <a:ea typeface="Cambria Math" panose="02040503050406030204" pitchFamily="18" charset="0"/>
                </a:rPr>
                <a:t>≈</a:t>
              </a:r>
              <a:r>
                <a:rPr lang="en-US" sz="1200" b="1" i="0">
                  <a:latin typeface="Cambria Math" panose="02040503050406030204" pitchFamily="18" charset="0"/>
                </a:rPr>
                <a:t>  𝟏/𝑵 ∑24_(𝒏=𝟏)^𝑵▒[(𝝏 𝐥𝐨𝐠⁡〖𝒑(𝒚|𝒔 ̃^𝒏,𝒂)〗)/𝝏𝑾+𝐥𝐨𝐠⁡〖𝒑(𝒚|𝒔 ̃^𝒏,𝒂)〗  (𝝏 𝐥𝐨𝐠⁡〖𝒑(𝒔 ̃^𝒏 |𝒂)〗)/𝝏𝑾] </a:t>
              </a:r>
              <a:endParaRPr lang="en-US" sz="1200" b="1" dirty="0"/>
            </a:p>
          </dgm:t>
        </dgm:pt>
      </mc:Fallback>
    </mc:AlternateContent>
    <dgm:pt modelId="{506F0B55-F565-5942-940B-9239519D38AE}" type="parTrans" cxnId="{EB2E285D-1D33-4C42-A96D-74A31D117C7E}">
      <dgm:prSet/>
      <dgm:spPr/>
      <dgm:t>
        <a:bodyPr/>
        <a:lstStyle/>
        <a:p>
          <a:endParaRPr lang="en-US" sz="2800"/>
        </a:p>
      </dgm:t>
    </dgm:pt>
    <dgm:pt modelId="{742F2F07-B57A-6844-81AC-C3E47D075696}" type="sibTrans" cxnId="{EB2E285D-1D33-4C42-A96D-74A31D117C7E}">
      <dgm:prSet/>
      <dgm:spPr/>
      <dgm:t>
        <a:bodyPr/>
        <a:lstStyle/>
        <a:p>
          <a:endParaRPr lang="en-US" sz="2800"/>
        </a:p>
      </dgm:t>
    </dgm:pt>
    <dgm:pt modelId="{732EA9A0-485A-5344-88E3-850C83974E35}">
      <dgm:prSet phldrT="[Text]" phldr="0" custT="1"/>
      <dgm:spPr/>
      <dgm:t>
        <a:bodyPr anchor="ctr"/>
        <a:lstStyle/>
        <a:p>
          <a:pPr algn="ctr">
            <a:buFont typeface="Arial" panose="020B0604020202020204" pitchFamily="34" charset="0"/>
            <a:buChar char="•"/>
          </a:pPr>
          <a:r>
            <a:rPr lang="en-US" sz="1200" b="1" dirty="0">
              <a:ea typeface="+mn-lt"/>
              <a:cs typeface="+mn-lt"/>
            </a:rPr>
            <a:t>Use a moving average baseline</a:t>
          </a:r>
          <a:endParaRPr lang="en-US" sz="1200" b="1" dirty="0"/>
        </a:p>
      </dgm:t>
    </dgm:pt>
    <dgm:pt modelId="{42943325-F9C5-C144-8710-83835DD95E98}" type="parTrans" cxnId="{D5E7974C-F1EE-2745-B56C-82068340B8C9}">
      <dgm:prSet/>
      <dgm:spPr/>
      <dgm:t>
        <a:bodyPr/>
        <a:lstStyle/>
        <a:p>
          <a:endParaRPr lang="en-US" sz="2800"/>
        </a:p>
      </dgm:t>
    </dgm:pt>
    <dgm:pt modelId="{5D7320E0-541A-CD49-B04A-4C57D2001E98}" type="sibTrans" cxnId="{D5E7974C-F1EE-2745-B56C-82068340B8C9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E50B6657-6B0E-114C-BF37-0FC3288A167A}">
          <dgm:prSet phldrT="[Text]" phldr="0" custT="1"/>
          <dgm:spPr/>
          <dgm:t>
            <a:bodyPr anchor="ctr"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f>
                      <m:f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num>
                      <m:den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func>
                                  <m:func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200" b="1" i="0" smtClean="0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p>
                                      <m:sSupPr>
                                        <m:ctrlP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sz="12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p>
                                    </m:sSup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den>
                            </m:f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200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fName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d>
                                  <m:d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sz="12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p>
                                    </m:sSup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d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func>
                                  <m:func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200" b="1" i="0" smtClean="0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d>
                                      <m:dPr>
                                        <m:ctrlP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2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12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2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𝒔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sz="1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den>
                            </m:f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p>
                                  <m:sSup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num>
                              <m:den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m:oMathPara>
              </a14:m>
              <a:endParaRPr lang="en-US" sz="1200" b="1" dirty="0"/>
            </a:p>
          </dgm:t>
        </dgm:pt>
      </mc:Choice>
      <mc:Fallback xmlns="">
        <dgm:pt modelId="{E50B6657-6B0E-114C-BF37-0FC3288A167A}">
          <dgm:prSet phldrT="[Text]" phldr="0" custT="1"/>
          <dgm:spPr/>
          <dgm:t>
            <a:bodyPr anchor="ctr"/>
            <a:lstStyle/>
            <a:p>
              <a:pPr>
                <a:buNone/>
              </a:pPr>
              <a:r>
                <a:rPr lang="en-US" sz="1200" b="1" i="0">
                  <a:latin typeface="Cambria Math" panose="02040503050406030204" pitchFamily="18" charset="0"/>
                </a:rPr>
                <a:t>(𝝏𝑳_𝒔)/𝝏𝑾</a:t>
              </a:r>
              <a:r>
                <a:rPr lang="en-US" sz="1200" b="1" i="0">
                  <a:latin typeface="Cambria Math" panose="02040503050406030204" pitchFamily="18" charset="0"/>
                  <a:ea typeface="Cambria Math" panose="02040503050406030204" pitchFamily="18" charset="0"/>
                </a:rPr>
                <a:t>≈</a:t>
              </a:r>
              <a:r>
                <a:rPr lang="en-US" sz="1200" b="1" i="0">
                  <a:latin typeface="Cambria Math" panose="02040503050406030204" pitchFamily="18" charset="0"/>
                </a:rPr>
                <a:t>  𝟏/𝑵 ∑_(𝒏=𝟏)^𝑵▒[(𝝏 𝐥𝐨𝐠⁡〖𝒑(𝒚|𝒔 ̃^𝒏,𝒂)〗)/𝝏𝑾+</a:t>
              </a:r>
              <a:r>
                <a:rPr lang="en-US" sz="1200" b="1" i="0">
                  <a:latin typeface="Cambria Math" panose="02040503050406030204" pitchFamily="18" charset="0"/>
                  <a:ea typeface="Cambria Math" panose="02040503050406030204" pitchFamily="18" charset="0"/>
                </a:rPr>
                <a:t>𝝀_</a:t>
              </a:r>
              <a:r>
                <a:rPr lang="en-US" sz="1200" b="1" i="0">
                  <a:latin typeface="Cambria Math" panose="02040503050406030204" pitchFamily="18" charset="0"/>
                </a:rPr>
                <a:t>𝒓 (𝐥𝐨𝐠⁡〖𝒑(𝒚│𝒔 ̃^𝒏,𝒂)−𝒃)〗  (𝝏 𝐥𝐨𝐠⁡〖𝒑(𝒔 ̃^𝒏│𝒂)〗)/𝝏𝑾+ </a:t>
              </a:r>
              <a:r>
                <a:rPr lang="en-US" sz="1200" b="1" i="0">
                  <a:latin typeface="Cambria Math" panose="02040503050406030204" pitchFamily="18" charset="0"/>
                  <a:ea typeface="Cambria Math" panose="02040503050406030204" pitchFamily="18" charset="0"/>
                </a:rPr>
                <a:t>𝝀_</a:t>
              </a:r>
              <a:r>
                <a:rPr lang="en-US" sz="1200" b="1" i="0">
                  <a:latin typeface="Cambria Math" panose="02040503050406030204" pitchFamily="18" charset="0"/>
                </a:rPr>
                <a:t>𝒆  (𝝏𝑯[𝒔 ̃^𝒏])/𝝏𝑾] </a:t>
              </a:r>
              <a:endParaRPr lang="en-US" sz="1200" b="1" dirty="0"/>
            </a:p>
          </dgm:t>
        </dgm:pt>
      </mc:Fallback>
    </mc:AlternateContent>
    <dgm:pt modelId="{DD0BF1F0-DB4B-124B-96D2-A57DEDA56DB5}" type="parTrans" cxnId="{8779FA9F-660C-1D42-90B9-C0354EFFA788}">
      <dgm:prSet/>
      <dgm:spPr/>
      <dgm:t>
        <a:bodyPr/>
        <a:lstStyle/>
        <a:p>
          <a:endParaRPr lang="en-US" sz="2800"/>
        </a:p>
      </dgm:t>
    </dgm:pt>
    <dgm:pt modelId="{2A34F999-7503-514A-A5EB-FC8E8471F7AE}" type="sibTrans" cxnId="{8779FA9F-660C-1D42-90B9-C0354EFFA788}">
      <dgm:prSet/>
      <dgm:spPr/>
      <dgm:t>
        <a:bodyPr/>
        <a:lstStyle/>
        <a:p>
          <a:endParaRPr lang="en-US" sz="2800"/>
        </a:p>
      </dgm:t>
    </dgm:pt>
    <dgm:pt modelId="{1CD4C161-F6CF-814F-BECA-A5AFA9D23649}">
      <dgm:prSet phldrT="[Text]" phldr="0" custT="1"/>
      <dgm:spPr/>
      <dgm:t>
        <a:bodyPr anchor="ctr"/>
        <a:lstStyle/>
        <a:p>
          <a:pPr algn="ctr">
            <a:buFont typeface="Arial" panose="020B0604020202020204" pitchFamily="34" charset="0"/>
            <a:buChar char="•"/>
          </a:pPr>
          <a:r>
            <a:rPr lang="en-US" sz="1200" b="1" dirty="0">
              <a:ea typeface="+mn-lt"/>
              <a:cs typeface="+mn-lt"/>
            </a:rPr>
            <a:t>Add an entropy term H[s]</a:t>
          </a:r>
          <a:endParaRPr lang="en-US" sz="1200" b="1" dirty="0"/>
        </a:p>
      </dgm:t>
    </dgm:pt>
    <dgm:pt modelId="{993E677E-9806-DF48-B8CC-450AC6C9B3B5}" type="parTrans" cxnId="{B8584A65-5991-A24C-96BE-B1D401F0D21E}">
      <dgm:prSet/>
      <dgm:spPr/>
      <dgm:t>
        <a:bodyPr/>
        <a:lstStyle/>
        <a:p>
          <a:endParaRPr lang="en-US" sz="2800"/>
        </a:p>
      </dgm:t>
    </dgm:pt>
    <dgm:pt modelId="{E3EFEF43-F577-4149-B4C1-74B42DE71C44}" type="sibTrans" cxnId="{B8584A65-5991-A24C-96BE-B1D401F0D21E}">
      <dgm:prSet/>
      <dgm:spPr/>
      <dgm:t>
        <a:bodyPr/>
        <a:lstStyle/>
        <a:p>
          <a:endParaRPr lang="en-US" sz="2800"/>
        </a:p>
      </dgm:t>
    </dgm:pt>
    <dgm:pt modelId="{2E10B519-C8E2-C249-B914-66EADC8956ED}" type="pres">
      <dgm:prSet presAssocID="{A0DDE97A-AAB5-6246-83BD-F248652BC387}" presName="Name0" presStyleCnt="0">
        <dgm:presLayoutVars>
          <dgm:dir/>
          <dgm:animLvl val="lvl"/>
          <dgm:resizeHandles/>
        </dgm:presLayoutVars>
      </dgm:prSet>
      <dgm:spPr/>
    </dgm:pt>
    <dgm:pt modelId="{1DBE1E28-B935-D344-90D3-20D8272A26A9}" type="pres">
      <dgm:prSet presAssocID="{E93FEA48-835B-944E-9B34-163F06485DF3}" presName="linNode" presStyleCnt="0"/>
      <dgm:spPr/>
    </dgm:pt>
    <dgm:pt modelId="{C0114D96-E518-7D4A-825A-38238695959A}" type="pres">
      <dgm:prSet presAssocID="{E93FEA48-835B-944E-9B34-163F06485DF3}" presName="parentShp" presStyleLbl="node1" presStyleIdx="0" presStyleCnt="5">
        <dgm:presLayoutVars>
          <dgm:bulletEnabled val="1"/>
        </dgm:presLayoutVars>
      </dgm:prSet>
      <dgm:spPr/>
    </dgm:pt>
    <dgm:pt modelId="{8FDF68E6-90D2-244E-A1EC-DEDBC9F63AF1}" type="pres">
      <dgm:prSet presAssocID="{E93FEA48-835B-944E-9B34-163F06485DF3}" presName="childShp" presStyleLbl="bgAccFollowNode1" presStyleIdx="0" presStyleCnt="5">
        <dgm:presLayoutVars>
          <dgm:bulletEnabled val="1"/>
        </dgm:presLayoutVars>
      </dgm:prSet>
      <dgm:spPr/>
    </dgm:pt>
    <dgm:pt modelId="{E716E2BD-07A2-D840-9655-61DB81E57BF2}" type="pres">
      <dgm:prSet presAssocID="{EC7350C2-001E-1A47-AFA9-E485F352965B}" presName="spacing" presStyleCnt="0"/>
      <dgm:spPr/>
    </dgm:pt>
    <dgm:pt modelId="{A930C4E8-83F8-FD42-9626-DD1EEA606759}" type="pres">
      <dgm:prSet presAssocID="{78625DE0-715E-4441-AF37-DF9D2F33E74D}" presName="linNode" presStyleCnt="0"/>
      <dgm:spPr/>
    </dgm:pt>
    <dgm:pt modelId="{600146D5-FC66-044D-B8B5-B0ADF8BFC7B3}" type="pres">
      <dgm:prSet presAssocID="{78625DE0-715E-4441-AF37-DF9D2F33E74D}" presName="parentShp" presStyleLbl="node1" presStyleIdx="1" presStyleCnt="5">
        <dgm:presLayoutVars>
          <dgm:bulletEnabled val="1"/>
        </dgm:presLayoutVars>
      </dgm:prSet>
      <dgm:spPr/>
    </dgm:pt>
    <dgm:pt modelId="{AE234620-AFCE-8F41-A0F8-0A9BD93D91E6}" type="pres">
      <dgm:prSet presAssocID="{78625DE0-715E-4441-AF37-DF9D2F33E74D}" presName="childShp" presStyleLbl="bgAccFollowNode1" presStyleIdx="1" presStyleCnt="5">
        <dgm:presLayoutVars>
          <dgm:bulletEnabled val="1"/>
        </dgm:presLayoutVars>
      </dgm:prSet>
      <dgm:spPr/>
    </dgm:pt>
    <dgm:pt modelId="{4D5BB9F7-A25E-2B49-AE71-E201A9CDC328}" type="pres">
      <dgm:prSet presAssocID="{DCEB951A-7ACC-324F-9F67-88FE61D96A77}" presName="spacing" presStyleCnt="0"/>
      <dgm:spPr/>
    </dgm:pt>
    <dgm:pt modelId="{255F7A3D-635C-DF40-BA19-FA2BF511D73C}" type="pres">
      <dgm:prSet presAssocID="{97CF3B72-F1BF-DA4C-B9C6-2F4D9DB44F4B}" presName="linNode" presStyleCnt="0"/>
      <dgm:spPr/>
    </dgm:pt>
    <dgm:pt modelId="{C9CC72E2-E43F-8C4F-A787-3C3FEB8D93B7}" type="pres">
      <dgm:prSet presAssocID="{97CF3B72-F1BF-DA4C-B9C6-2F4D9DB44F4B}" presName="parentShp" presStyleLbl="node1" presStyleIdx="2" presStyleCnt="5">
        <dgm:presLayoutVars>
          <dgm:bulletEnabled val="1"/>
        </dgm:presLayoutVars>
      </dgm:prSet>
      <dgm:spPr/>
    </dgm:pt>
    <dgm:pt modelId="{B01BF384-3718-2F4C-AFDF-F70A6C8114D4}" type="pres">
      <dgm:prSet presAssocID="{97CF3B72-F1BF-DA4C-B9C6-2F4D9DB44F4B}" presName="childShp" presStyleLbl="bgAccFollowNode1" presStyleIdx="2" presStyleCnt="5">
        <dgm:presLayoutVars>
          <dgm:bulletEnabled val="1"/>
        </dgm:presLayoutVars>
      </dgm:prSet>
      <dgm:spPr/>
    </dgm:pt>
    <dgm:pt modelId="{F162C414-451E-804B-9AE5-E10A1E0EF408}" type="pres">
      <dgm:prSet presAssocID="{2F164177-57BB-2E43-B5D5-FC55EE30CBE4}" presName="spacing" presStyleCnt="0"/>
      <dgm:spPr/>
    </dgm:pt>
    <dgm:pt modelId="{AE5A431A-D64B-7541-8E17-C316FFB2D05D}" type="pres">
      <dgm:prSet presAssocID="{D2A4EB96-FF73-724D-975D-EC19FE740861}" presName="linNode" presStyleCnt="0"/>
      <dgm:spPr/>
    </dgm:pt>
    <dgm:pt modelId="{C9C4CD21-A332-5B4E-A1C3-F9C3F9428266}" type="pres">
      <dgm:prSet presAssocID="{D2A4EB96-FF73-724D-975D-EC19FE740861}" presName="parentShp" presStyleLbl="node1" presStyleIdx="3" presStyleCnt="5">
        <dgm:presLayoutVars>
          <dgm:bulletEnabled val="1"/>
        </dgm:presLayoutVars>
      </dgm:prSet>
      <dgm:spPr/>
    </dgm:pt>
    <dgm:pt modelId="{3EB3450D-B053-9047-AF5F-93E4137FEEB4}" type="pres">
      <dgm:prSet presAssocID="{D2A4EB96-FF73-724D-975D-EC19FE740861}" presName="childShp" presStyleLbl="bgAccFollowNode1" presStyleIdx="3" presStyleCnt="5">
        <dgm:presLayoutVars>
          <dgm:bulletEnabled val="1"/>
        </dgm:presLayoutVars>
      </dgm:prSet>
      <dgm:spPr/>
    </dgm:pt>
    <dgm:pt modelId="{AEE8DB91-5C11-1244-A061-351DD61DED7E}" type="pres">
      <dgm:prSet presAssocID="{18460FD9-893D-3347-9633-8ACC3F5F5CC7}" presName="spacing" presStyleCnt="0"/>
      <dgm:spPr/>
    </dgm:pt>
    <dgm:pt modelId="{776D2466-F9B3-C540-BB82-9336CD8C07A8}" type="pres">
      <dgm:prSet presAssocID="{17AD3A01-6D99-6749-BB49-F81E9813FE67}" presName="linNode" presStyleCnt="0"/>
      <dgm:spPr/>
    </dgm:pt>
    <dgm:pt modelId="{7A3A8E18-67DD-3D49-9BE5-BA7C3B524C4A}" type="pres">
      <dgm:prSet presAssocID="{17AD3A01-6D99-6749-BB49-F81E9813FE67}" presName="parentShp" presStyleLbl="node1" presStyleIdx="4" presStyleCnt="5">
        <dgm:presLayoutVars>
          <dgm:bulletEnabled val="1"/>
        </dgm:presLayoutVars>
      </dgm:prSet>
      <dgm:spPr/>
    </dgm:pt>
    <dgm:pt modelId="{4C0F2442-7667-7E46-B8D6-AAF54FCEFE8E}" type="pres">
      <dgm:prSet presAssocID="{17AD3A01-6D99-6749-BB49-F81E9813FE67}" presName="childShp" presStyleLbl="bgAccFollowNode1" presStyleIdx="4" presStyleCnt="5">
        <dgm:presLayoutVars>
          <dgm:bulletEnabled val="1"/>
        </dgm:presLayoutVars>
      </dgm:prSet>
      <dgm:spPr/>
    </dgm:pt>
  </dgm:ptLst>
  <dgm:cxnLst>
    <dgm:cxn modelId="{C981A111-2B25-7443-8BF8-6D738AE04865}" srcId="{78625DE0-715E-4441-AF37-DF9D2F33E74D}" destId="{006E4554-2B5B-7F41-99B9-7D3A29F30562}" srcOrd="0" destOrd="0" parTransId="{ADCA22DE-710F-E143-A890-7E473272302C}" sibTransId="{0E017861-259A-874F-AA92-2B63302D2B9B}"/>
    <dgm:cxn modelId="{04CA9E1C-7C42-1A49-AFAD-5EEFD99792BC}" srcId="{E93FEA48-835B-944E-9B34-163F06485DF3}" destId="{50DC0B94-1A26-464A-B8F8-F313FC05B236}" srcOrd="0" destOrd="0" parTransId="{B7F35817-E31C-934F-9600-A09C54C030AB}" sibTransId="{A83E29A4-DE96-D942-87DC-27B106E80825}"/>
    <dgm:cxn modelId="{BFBC1736-E082-C148-885D-76077F4BE3C6}" type="presOf" srcId="{97CF3B72-F1BF-DA4C-B9C6-2F4D9DB44F4B}" destId="{C9CC72E2-E43F-8C4F-A787-3C3FEB8D93B7}" srcOrd="0" destOrd="0" presId="urn:microsoft.com/office/officeart/2005/8/layout/vList6"/>
    <dgm:cxn modelId="{D4EA3F49-32DA-8048-B9C3-B56DA7F25D3D}" srcId="{A0DDE97A-AAB5-6246-83BD-F248652BC387}" destId="{E93FEA48-835B-944E-9B34-163F06485DF3}" srcOrd="0" destOrd="0" parTransId="{7AA01FE6-0A10-5C4D-83EF-B5106DAC0553}" sibTransId="{EC7350C2-001E-1A47-AFA9-E485F352965B}"/>
    <dgm:cxn modelId="{75EB9949-5889-6C45-BD62-2E3751196795}" srcId="{A0DDE97A-AAB5-6246-83BD-F248652BC387}" destId="{78625DE0-715E-4441-AF37-DF9D2F33E74D}" srcOrd="1" destOrd="0" parTransId="{75A7C3BC-E0DD-8845-BD26-2D74195E9F78}" sibTransId="{DCEB951A-7ACC-324F-9F67-88FE61D96A77}"/>
    <dgm:cxn modelId="{D5E7974C-F1EE-2745-B56C-82068340B8C9}" srcId="{D2A4EB96-FF73-724D-975D-EC19FE740861}" destId="{732EA9A0-485A-5344-88E3-850C83974E35}" srcOrd="0" destOrd="0" parTransId="{42943325-F9C5-C144-8710-83835DD95E98}" sibTransId="{5D7320E0-541A-CD49-B04A-4C57D2001E98}"/>
    <dgm:cxn modelId="{EE0A8F56-8C30-9F4C-A8DE-786B52E9350E}" type="presOf" srcId="{17AD3A01-6D99-6749-BB49-F81E9813FE67}" destId="{7A3A8E18-67DD-3D49-9BE5-BA7C3B524C4A}" srcOrd="0" destOrd="0" presId="urn:microsoft.com/office/officeart/2005/8/layout/vList6"/>
    <dgm:cxn modelId="{EB2E285D-1D33-4C42-A96D-74A31D117C7E}" srcId="{97CF3B72-F1BF-DA4C-B9C6-2F4D9DB44F4B}" destId="{E5EFA5E5-0D34-BC45-86B5-EDE5E7A356C1}" srcOrd="0" destOrd="0" parTransId="{506F0B55-F565-5942-940B-9239519D38AE}" sibTransId="{742F2F07-B57A-6844-81AC-C3E47D075696}"/>
    <dgm:cxn modelId="{B8584A65-5991-A24C-96BE-B1D401F0D21E}" srcId="{D2A4EB96-FF73-724D-975D-EC19FE740861}" destId="{1CD4C161-F6CF-814F-BECA-A5AFA9D23649}" srcOrd="1" destOrd="0" parTransId="{993E677E-9806-DF48-B8CC-450AC6C9B3B5}" sibTransId="{E3EFEF43-F577-4149-B4C1-74B42DE71C44}"/>
    <dgm:cxn modelId="{BD3A796E-C1D3-914C-A746-54DCD184C0DD}" type="presOf" srcId="{1CD4C161-F6CF-814F-BECA-A5AFA9D23649}" destId="{3EB3450D-B053-9047-AF5F-93E4137FEEB4}" srcOrd="0" destOrd="1" presId="urn:microsoft.com/office/officeart/2005/8/layout/vList6"/>
    <dgm:cxn modelId="{FEFC4187-8074-F541-BAE5-8614A4644504}" type="presOf" srcId="{E93FEA48-835B-944E-9B34-163F06485DF3}" destId="{C0114D96-E518-7D4A-825A-38238695959A}" srcOrd="0" destOrd="0" presId="urn:microsoft.com/office/officeart/2005/8/layout/vList6"/>
    <dgm:cxn modelId="{DFC5AB91-A385-C940-BEFA-E94CCCC637F7}" srcId="{A0DDE97A-AAB5-6246-83BD-F248652BC387}" destId="{D2A4EB96-FF73-724D-975D-EC19FE740861}" srcOrd="3" destOrd="0" parTransId="{BA829EC4-4D6B-1242-B4CD-1B91F3618B14}" sibTransId="{18460FD9-893D-3347-9633-8ACC3F5F5CC7}"/>
    <dgm:cxn modelId="{BCE2B398-EBA2-3746-8BF5-9234B3203603}" type="presOf" srcId="{78625DE0-715E-4441-AF37-DF9D2F33E74D}" destId="{600146D5-FC66-044D-B8B5-B0ADF8BFC7B3}" srcOrd="0" destOrd="0" presId="urn:microsoft.com/office/officeart/2005/8/layout/vList6"/>
    <dgm:cxn modelId="{8779FA9F-660C-1D42-90B9-C0354EFFA788}" srcId="{17AD3A01-6D99-6749-BB49-F81E9813FE67}" destId="{E50B6657-6B0E-114C-BF37-0FC3288A167A}" srcOrd="0" destOrd="0" parTransId="{DD0BF1F0-DB4B-124B-96D2-A57DEDA56DB5}" sibTransId="{2A34F999-7503-514A-A5EB-FC8E8471F7AE}"/>
    <dgm:cxn modelId="{46F829B6-C780-374B-894A-5F2321E80CA2}" type="presOf" srcId="{E50B6657-6B0E-114C-BF37-0FC3288A167A}" destId="{4C0F2442-7667-7E46-B8D6-AAF54FCEFE8E}" srcOrd="0" destOrd="0" presId="urn:microsoft.com/office/officeart/2005/8/layout/vList6"/>
    <dgm:cxn modelId="{51F3F5C6-3A18-5B47-8DF6-4873CD4A8989}" type="presOf" srcId="{50DC0B94-1A26-464A-B8F8-F313FC05B236}" destId="{8FDF68E6-90D2-244E-A1EC-DEDBC9F63AF1}" srcOrd="0" destOrd="0" presId="urn:microsoft.com/office/officeart/2005/8/layout/vList6"/>
    <dgm:cxn modelId="{321508C7-9736-4143-83CE-59E714174FE0}" type="presOf" srcId="{E5EFA5E5-0D34-BC45-86B5-EDE5E7A356C1}" destId="{B01BF384-3718-2F4C-AFDF-F70A6C8114D4}" srcOrd="0" destOrd="0" presId="urn:microsoft.com/office/officeart/2005/8/layout/vList6"/>
    <dgm:cxn modelId="{A6D92CCC-05F6-204B-84D0-F5625EFBF6A9}" type="presOf" srcId="{006E4554-2B5B-7F41-99B9-7D3A29F30562}" destId="{AE234620-AFCE-8F41-A0F8-0A9BD93D91E6}" srcOrd="0" destOrd="0" presId="urn:microsoft.com/office/officeart/2005/8/layout/vList6"/>
    <dgm:cxn modelId="{1B29B6CE-89D6-C041-A013-7588492ECB13}" type="presOf" srcId="{D2A4EB96-FF73-724D-975D-EC19FE740861}" destId="{C9C4CD21-A332-5B4E-A1C3-F9C3F9428266}" srcOrd="0" destOrd="0" presId="urn:microsoft.com/office/officeart/2005/8/layout/vList6"/>
    <dgm:cxn modelId="{5ED190D0-1E44-0E48-B68F-7541332AC1FF}" type="presOf" srcId="{732EA9A0-485A-5344-88E3-850C83974E35}" destId="{3EB3450D-B053-9047-AF5F-93E4137FEEB4}" srcOrd="0" destOrd="0" presId="urn:microsoft.com/office/officeart/2005/8/layout/vList6"/>
    <dgm:cxn modelId="{5813EADA-6370-C541-AB70-50C58133B1B7}" type="presOf" srcId="{A0DDE97A-AAB5-6246-83BD-F248652BC387}" destId="{2E10B519-C8E2-C249-B914-66EADC8956ED}" srcOrd="0" destOrd="0" presId="urn:microsoft.com/office/officeart/2005/8/layout/vList6"/>
    <dgm:cxn modelId="{9665F2E5-A728-C24A-83A9-63E1B8EFD126}" srcId="{A0DDE97A-AAB5-6246-83BD-F248652BC387}" destId="{97CF3B72-F1BF-DA4C-B9C6-2F4D9DB44F4B}" srcOrd="2" destOrd="0" parTransId="{B9DF3402-8E23-F04E-A9CE-875E535859C1}" sibTransId="{2F164177-57BB-2E43-B5D5-FC55EE30CBE4}"/>
    <dgm:cxn modelId="{70DFD6E8-6817-684C-ADDA-F9FD1EDBEC50}" srcId="{A0DDE97A-AAB5-6246-83BD-F248652BC387}" destId="{17AD3A01-6D99-6749-BB49-F81E9813FE67}" srcOrd="4" destOrd="0" parTransId="{F8E3C1C6-D35C-0B42-8405-3EFB99F70F84}" sibTransId="{FBA990DA-B27E-B740-B557-78D5B7CDE5D9}"/>
    <dgm:cxn modelId="{14E41623-A5FC-6B4F-BAAD-DC1173F5D9E3}" type="presParOf" srcId="{2E10B519-C8E2-C249-B914-66EADC8956ED}" destId="{1DBE1E28-B935-D344-90D3-20D8272A26A9}" srcOrd="0" destOrd="0" presId="urn:microsoft.com/office/officeart/2005/8/layout/vList6"/>
    <dgm:cxn modelId="{ABEA48D7-005F-754D-9B7F-0CFD514A32B6}" type="presParOf" srcId="{1DBE1E28-B935-D344-90D3-20D8272A26A9}" destId="{C0114D96-E518-7D4A-825A-38238695959A}" srcOrd="0" destOrd="0" presId="urn:microsoft.com/office/officeart/2005/8/layout/vList6"/>
    <dgm:cxn modelId="{1530C053-B243-4041-B384-3248366094EB}" type="presParOf" srcId="{1DBE1E28-B935-D344-90D3-20D8272A26A9}" destId="{8FDF68E6-90D2-244E-A1EC-DEDBC9F63AF1}" srcOrd="1" destOrd="0" presId="urn:microsoft.com/office/officeart/2005/8/layout/vList6"/>
    <dgm:cxn modelId="{2AB84A24-6B80-3142-AC36-120F2C38452C}" type="presParOf" srcId="{2E10B519-C8E2-C249-B914-66EADC8956ED}" destId="{E716E2BD-07A2-D840-9655-61DB81E57BF2}" srcOrd="1" destOrd="0" presId="urn:microsoft.com/office/officeart/2005/8/layout/vList6"/>
    <dgm:cxn modelId="{97E2DA69-CA4C-4D4B-BF51-B52174939C99}" type="presParOf" srcId="{2E10B519-C8E2-C249-B914-66EADC8956ED}" destId="{A930C4E8-83F8-FD42-9626-DD1EEA606759}" srcOrd="2" destOrd="0" presId="urn:microsoft.com/office/officeart/2005/8/layout/vList6"/>
    <dgm:cxn modelId="{A349B547-678C-8B40-B7F1-7D297ABD0602}" type="presParOf" srcId="{A930C4E8-83F8-FD42-9626-DD1EEA606759}" destId="{600146D5-FC66-044D-B8B5-B0ADF8BFC7B3}" srcOrd="0" destOrd="0" presId="urn:microsoft.com/office/officeart/2005/8/layout/vList6"/>
    <dgm:cxn modelId="{275A3B96-E6A3-EC4C-BD15-FF3DFAF9FA51}" type="presParOf" srcId="{A930C4E8-83F8-FD42-9626-DD1EEA606759}" destId="{AE234620-AFCE-8F41-A0F8-0A9BD93D91E6}" srcOrd="1" destOrd="0" presId="urn:microsoft.com/office/officeart/2005/8/layout/vList6"/>
    <dgm:cxn modelId="{A0744C7B-AAC3-D84C-B37B-27D36D84665E}" type="presParOf" srcId="{2E10B519-C8E2-C249-B914-66EADC8956ED}" destId="{4D5BB9F7-A25E-2B49-AE71-E201A9CDC328}" srcOrd="3" destOrd="0" presId="urn:microsoft.com/office/officeart/2005/8/layout/vList6"/>
    <dgm:cxn modelId="{C25725A2-416E-9F4B-8E3A-CEDC31E0E0D9}" type="presParOf" srcId="{2E10B519-C8E2-C249-B914-66EADC8956ED}" destId="{255F7A3D-635C-DF40-BA19-FA2BF511D73C}" srcOrd="4" destOrd="0" presId="urn:microsoft.com/office/officeart/2005/8/layout/vList6"/>
    <dgm:cxn modelId="{FE08E0E6-C50A-D645-8F19-93DCC50CF215}" type="presParOf" srcId="{255F7A3D-635C-DF40-BA19-FA2BF511D73C}" destId="{C9CC72E2-E43F-8C4F-A787-3C3FEB8D93B7}" srcOrd="0" destOrd="0" presId="urn:microsoft.com/office/officeart/2005/8/layout/vList6"/>
    <dgm:cxn modelId="{0CCD46FE-9BA3-8C47-ABE3-B169CC825345}" type="presParOf" srcId="{255F7A3D-635C-DF40-BA19-FA2BF511D73C}" destId="{B01BF384-3718-2F4C-AFDF-F70A6C8114D4}" srcOrd="1" destOrd="0" presId="urn:microsoft.com/office/officeart/2005/8/layout/vList6"/>
    <dgm:cxn modelId="{7CB343E1-510A-DE40-97B8-E18ABBC165DE}" type="presParOf" srcId="{2E10B519-C8E2-C249-B914-66EADC8956ED}" destId="{F162C414-451E-804B-9AE5-E10A1E0EF408}" srcOrd="5" destOrd="0" presId="urn:microsoft.com/office/officeart/2005/8/layout/vList6"/>
    <dgm:cxn modelId="{7134EA66-2D21-EC4E-A202-4C270FFC4274}" type="presParOf" srcId="{2E10B519-C8E2-C249-B914-66EADC8956ED}" destId="{AE5A431A-D64B-7541-8E17-C316FFB2D05D}" srcOrd="6" destOrd="0" presId="urn:microsoft.com/office/officeart/2005/8/layout/vList6"/>
    <dgm:cxn modelId="{9853AC9F-80F9-5443-9819-33DE797F27D9}" type="presParOf" srcId="{AE5A431A-D64B-7541-8E17-C316FFB2D05D}" destId="{C9C4CD21-A332-5B4E-A1C3-F9C3F9428266}" srcOrd="0" destOrd="0" presId="urn:microsoft.com/office/officeart/2005/8/layout/vList6"/>
    <dgm:cxn modelId="{2EC1A71F-9142-A34B-BCE7-A94BFA0C5A22}" type="presParOf" srcId="{AE5A431A-D64B-7541-8E17-C316FFB2D05D}" destId="{3EB3450D-B053-9047-AF5F-93E4137FEEB4}" srcOrd="1" destOrd="0" presId="urn:microsoft.com/office/officeart/2005/8/layout/vList6"/>
    <dgm:cxn modelId="{AB4603FC-2EFC-7549-BDB7-13AB1D50D2D9}" type="presParOf" srcId="{2E10B519-C8E2-C249-B914-66EADC8956ED}" destId="{AEE8DB91-5C11-1244-A061-351DD61DED7E}" srcOrd="7" destOrd="0" presId="urn:microsoft.com/office/officeart/2005/8/layout/vList6"/>
    <dgm:cxn modelId="{2A6D4D1A-6F31-7045-B18E-CF762FBD91F7}" type="presParOf" srcId="{2E10B519-C8E2-C249-B914-66EADC8956ED}" destId="{776D2466-F9B3-C540-BB82-9336CD8C07A8}" srcOrd="8" destOrd="0" presId="urn:microsoft.com/office/officeart/2005/8/layout/vList6"/>
    <dgm:cxn modelId="{E9BD536C-373A-EB44-AD5A-1934CD6E494B}" type="presParOf" srcId="{776D2466-F9B3-C540-BB82-9336CD8C07A8}" destId="{7A3A8E18-67DD-3D49-9BE5-BA7C3B524C4A}" srcOrd="0" destOrd="0" presId="urn:microsoft.com/office/officeart/2005/8/layout/vList6"/>
    <dgm:cxn modelId="{379AC267-BE14-B944-BB54-3EA8DB22F636}" type="presParOf" srcId="{776D2466-F9B3-C540-BB82-9336CD8C07A8}" destId="{4C0F2442-7667-7E46-B8D6-AAF54FCEFE8E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0DDE97A-AAB5-6246-83BD-F248652BC387}" type="doc">
      <dgm:prSet loTypeId="urn:microsoft.com/office/officeart/2005/8/layout/vList6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93FEA48-835B-944E-9B34-163F06485DF3}">
      <dgm:prSet phldr="0" custT="1"/>
      <dgm:spPr/>
      <dgm:t>
        <a:bodyPr/>
        <a:lstStyle/>
        <a:p>
          <a:pPr rtl="0"/>
          <a:r>
            <a:rPr lang="en-US" sz="1800" dirty="0">
              <a:latin typeface="Calibri Light" panose="020F0302020204030204"/>
            </a:rPr>
            <a:t>Optimize</a:t>
          </a:r>
          <a:r>
            <a:rPr lang="en-US" sz="1800" b="0" i="0" u="none" strike="noStrike" cap="none" baseline="0" noProof="0" dirty="0"/>
            <a:t> L</a:t>
          </a:r>
          <a:r>
            <a:rPr lang="en-US" sz="1800" b="0" i="0" u="none" strike="noStrike" cap="none" baseline="-25000" noProof="0" dirty="0"/>
            <a:t>s</a:t>
          </a:r>
          <a:r>
            <a:rPr lang="en-US" sz="1800" b="0" i="0" u="none" strike="noStrike" cap="none" baseline="0" noProof="0" dirty="0"/>
            <a:t> </a:t>
          </a:r>
          <a:endParaRPr lang="en-US" sz="1800" dirty="0"/>
        </a:p>
      </dgm:t>
    </dgm:pt>
    <dgm:pt modelId="{7AA01FE6-0A10-5C4D-83EF-B5106DAC0553}" type="parTrans" cxnId="{D4EA3F49-32DA-8048-B9C3-B56DA7F25D3D}">
      <dgm:prSet/>
      <dgm:spPr/>
      <dgm:t>
        <a:bodyPr/>
        <a:lstStyle/>
        <a:p>
          <a:endParaRPr lang="en-US" sz="2800"/>
        </a:p>
      </dgm:t>
    </dgm:pt>
    <dgm:pt modelId="{EC7350C2-001E-1A47-AFA9-E485F352965B}" type="sibTrans" cxnId="{D4EA3F49-32DA-8048-B9C3-B56DA7F25D3D}">
      <dgm:prSet custT="1"/>
      <dgm:spPr/>
      <dgm:t>
        <a:bodyPr/>
        <a:lstStyle/>
        <a:p>
          <a:endParaRPr lang="en-US" sz="3200"/>
        </a:p>
      </dgm:t>
    </dgm:pt>
    <dgm:pt modelId="{78625DE0-715E-4441-AF37-DF9D2F33E74D}">
      <dgm:prSet phldr="0" custT="1"/>
      <dgm:spPr/>
      <dgm:t>
        <a:bodyPr/>
        <a:lstStyle/>
        <a:p>
          <a:pPr rtl="0"/>
          <a:r>
            <a:rPr lang="en-US" sz="1800" dirty="0">
              <a:latin typeface="Calibri Light" panose="020F0302020204030204"/>
            </a:rPr>
            <a:t>Function</a:t>
          </a:r>
          <a:r>
            <a:rPr lang="en-US" sz="1800" dirty="0"/>
            <a:t> </a:t>
          </a:r>
          <a:r>
            <a:rPr lang="en-US" sz="1800" dirty="0">
              <a:latin typeface="Calibri Light" panose="020F0302020204030204"/>
            </a:rPr>
            <a:t>not</a:t>
          </a:r>
          <a:r>
            <a:rPr lang="en-US" sz="1800" dirty="0"/>
            <a:t> differentiable</a:t>
          </a:r>
          <a:r>
            <a:rPr lang="en-US" sz="1800" dirty="0">
              <a:latin typeface="Calibri Light" panose="020F0302020204030204"/>
            </a:rPr>
            <a:t> </a:t>
          </a:r>
        </a:p>
      </dgm:t>
    </dgm:pt>
    <dgm:pt modelId="{75A7C3BC-E0DD-8845-BD26-2D74195E9F78}" type="parTrans" cxnId="{75EB9949-5889-6C45-BD62-2E3751196795}">
      <dgm:prSet/>
      <dgm:spPr/>
      <dgm:t>
        <a:bodyPr/>
        <a:lstStyle/>
        <a:p>
          <a:endParaRPr lang="en-US" sz="2800"/>
        </a:p>
      </dgm:t>
    </dgm:pt>
    <dgm:pt modelId="{DCEB951A-7ACC-324F-9F67-88FE61D96A77}" type="sibTrans" cxnId="{75EB9949-5889-6C45-BD62-2E3751196795}">
      <dgm:prSet custT="1"/>
      <dgm:spPr/>
      <dgm:t>
        <a:bodyPr/>
        <a:lstStyle/>
        <a:p>
          <a:endParaRPr lang="en-US" sz="3200"/>
        </a:p>
      </dgm:t>
    </dgm:pt>
    <dgm:pt modelId="{97CF3B72-F1BF-DA4C-B9C6-2F4D9DB44F4B}">
      <dgm:prSet phldr="0" custT="1"/>
      <dgm:spPr/>
      <dgm:t>
        <a:bodyPr/>
        <a:lstStyle/>
        <a:p>
          <a:pPr rtl="0"/>
          <a:r>
            <a:rPr lang="en-US" sz="1800" dirty="0">
              <a:latin typeface="Calibri Light" panose="020F0302020204030204"/>
            </a:rPr>
            <a:t>Sampling Based Approximation</a:t>
          </a:r>
          <a:endParaRPr lang="en-US" sz="1800" dirty="0"/>
        </a:p>
      </dgm:t>
    </dgm:pt>
    <dgm:pt modelId="{B9DF3402-8E23-F04E-A9CE-875E535859C1}" type="parTrans" cxnId="{9665F2E5-A728-C24A-83A9-63E1B8EFD126}">
      <dgm:prSet/>
      <dgm:spPr/>
      <dgm:t>
        <a:bodyPr/>
        <a:lstStyle/>
        <a:p>
          <a:endParaRPr lang="en-US" sz="2800"/>
        </a:p>
      </dgm:t>
    </dgm:pt>
    <dgm:pt modelId="{2F164177-57BB-2E43-B5D5-FC55EE30CBE4}" type="sibTrans" cxnId="{9665F2E5-A728-C24A-83A9-63E1B8EFD126}">
      <dgm:prSet custT="1"/>
      <dgm:spPr/>
      <dgm:t>
        <a:bodyPr/>
        <a:lstStyle/>
        <a:p>
          <a:endParaRPr lang="en-US" sz="3200"/>
        </a:p>
      </dgm:t>
    </dgm:pt>
    <dgm:pt modelId="{D2A4EB96-FF73-724D-975D-EC19FE740861}">
      <dgm:prSet phldrT="[Text]" phldr="0" custT="1"/>
      <dgm:spPr/>
      <dgm:t>
        <a:bodyPr/>
        <a:lstStyle/>
        <a:p>
          <a:pPr algn="ctr" rtl="0">
            <a:buNone/>
          </a:pPr>
          <a:r>
            <a:rPr lang="en-US" sz="1800" dirty="0">
              <a:latin typeface="Calibri Light" panose="020F0302020204030204"/>
            </a:rPr>
            <a:t>Variance Reduction &amp; Regularization</a:t>
          </a:r>
          <a:endParaRPr lang="en-US" sz="1800" dirty="0"/>
        </a:p>
      </dgm:t>
    </dgm:pt>
    <dgm:pt modelId="{BA829EC4-4D6B-1242-B4CD-1B91F3618B14}" type="parTrans" cxnId="{DFC5AB91-A385-C940-BEFA-E94CCCC637F7}">
      <dgm:prSet/>
      <dgm:spPr/>
      <dgm:t>
        <a:bodyPr/>
        <a:lstStyle/>
        <a:p>
          <a:endParaRPr lang="en-US" sz="2800"/>
        </a:p>
      </dgm:t>
    </dgm:pt>
    <dgm:pt modelId="{18460FD9-893D-3347-9633-8ACC3F5F5CC7}" type="sibTrans" cxnId="{DFC5AB91-A385-C940-BEFA-E94CCCC637F7}">
      <dgm:prSet custT="1"/>
      <dgm:spPr/>
      <dgm:t>
        <a:bodyPr/>
        <a:lstStyle/>
        <a:p>
          <a:endParaRPr lang="en-US" sz="3200"/>
        </a:p>
      </dgm:t>
    </dgm:pt>
    <dgm:pt modelId="{17AD3A01-6D99-6749-BB49-F81E9813FE67}">
      <dgm:prSet phldrT="[Text]" phldr="0" custT="1"/>
      <dgm:spPr/>
      <dgm:t>
        <a:bodyPr/>
        <a:lstStyle/>
        <a:p>
          <a:pPr rtl="0"/>
          <a:r>
            <a:rPr lang="en-US" sz="1800" dirty="0">
              <a:latin typeface="Calibri Light" panose="020F0302020204030204"/>
            </a:rPr>
            <a:t>Final Learning Rule – REINFORCE Learning</a:t>
          </a:r>
          <a:endParaRPr lang="en-US" sz="1800" dirty="0"/>
        </a:p>
      </dgm:t>
    </dgm:pt>
    <dgm:pt modelId="{F8E3C1C6-D35C-0B42-8405-3EFB99F70F84}" type="parTrans" cxnId="{70DFD6E8-6817-684C-ADDA-F9FD1EDBEC50}">
      <dgm:prSet/>
      <dgm:spPr/>
      <dgm:t>
        <a:bodyPr/>
        <a:lstStyle/>
        <a:p>
          <a:endParaRPr lang="en-US" sz="2800"/>
        </a:p>
      </dgm:t>
    </dgm:pt>
    <dgm:pt modelId="{FBA990DA-B27E-B740-B557-78D5B7CDE5D9}" type="sibTrans" cxnId="{70DFD6E8-6817-684C-ADDA-F9FD1EDBEC50}">
      <dgm:prSet/>
      <dgm:spPr/>
      <dgm:t>
        <a:bodyPr/>
        <a:lstStyle/>
        <a:p>
          <a:endParaRPr lang="en-US" sz="2800"/>
        </a:p>
      </dgm:t>
    </dgm:pt>
    <dgm:pt modelId="{50DC0B94-1A26-464A-B8F8-F313FC05B236}">
      <dgm:prSet phldr="0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7F35817-E31C-934F-9600-A09C54C030AB}" type="parTrans" cxnId="{04CA9E1C-7C42-1A49-AFAD-5EEFD99792BC}">
      <dgm:prSet/>
      <dgm:spPr/>
      <dgm:t>
        <a:bodyPr/>
        <a:lstStyle/>
        <a:p>
          <a:endParaRPr lang="en-US" sz="2800"/>
        </a:p>
      </dgm:t>
    </dgm:pt>
    <dgm:pt modelId="{A83E29A4-DE96-D942-87DC-27B106E80825}" type="sibTrans" cxnId="{04CA9E1C-7C42-1A49-AFAD-5EEFD99792BC}">
      <dgm:prSet/>
      <dgm:spPr/>
      <dgm:t>
        <a:bodyPr/>
        <a:lstStyle/>
        <a:p>
          <a:endParaRPr lang="en-US" sz="2800"/>
        </a:p>
      </dgm:t>
    </dgm:pt>
    <dgm:pt modelId="{006E4554-2B5B-7F41-99B9-7D3A29F30562}">
      <dgm:prSet phldr="0" custT="1"/>
      <dgm:spPr>
        <a:blipFill>
          <a:blip xmlns:r="http://schemas.openxmlformats.org/officeDocument/2006/relationships" r:embed="rId2"/>
          <a:stretch>
            <a:fillRect t="-61194" b="-8209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DCA22DE-710F-E143-A890-7E473272302C}" type="parTrans" cxnId="{C981A111-2B25-7443-8BF8-6D738AE04865}">
      <dgm:prSet/>
      <dgm:spPr/>
      <dgm:t>
        <a:bodyPr/>
        <a:lstStyle/>
        <a:p>
          <a:endParaRPr lang="en-US" sz="2800"/>
        </a:p>
      </dgm:t>
    </dgm:pt>
    <dgm:pt modelId="{0E017861-259A-874F-AA92-2B63302D2B9B}" type="sibTrans" cxnId="{C981A111-2B25-7443-8BF8-6D738AE04865}">
      <dgm:prSet/>
      <dgm:spPr/>
      <dgm:t>
        <a:bodyPr/>
        <a:lstStyle/>
        <a:p>
          <a:endParaRPr lang="en-US" sz="2800"/>
        </a:p>
      </dgm:t>
    </dgm:pt>
    <dgm:pt modelId="{E5EFA5E5-0D34-BC45-86B5-EDE5E7A356C1}">
      <dgm:prSet phldr="0" custT="1"/>
      <dgm:spPr>
        <a:blipFill>
          <a:blip xmlns:r="http://schemas.openxmlformats.org/officeDocument/2006/relationships" r:embed="rId3"/>
          <a:stretch>
            <a:fillRect t="-56716" b="-8656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06F0B55-F565-5942-940B-9239519D38AE}" type="parTrans" cxnId="{EB2E285D-1D33-4C42-A96D-74A31D117C7E}">
      <dgm:prSet/>
      <dgm:spPr/>
      <dgm:t>
        <a:bodyPr/>
        <a:lstStyle/>
        <a:p>
          <a:endParaRPr lang="en-US" sz="2800"/>
        </a:p>
      </dgm:t>
    </dgm:pt>
    <dgm:pt modelId="{742F2F07-B57A-6844-81AC-C3E47D075696}" type="sibTrans" cxnId="{EB2E285D-1D33-4C42-A96D-74A31D117C7E}">
      <dgm:prSet/>
      <dgm:spPr/>
      <dgm:t>
        <a:bodyPr/>
        <a:lstStyle/>
        <a:p>
          <a:endParaRPr lang="en-US" sz="2800"/>
        </a:p>
      </dgm:t>
    </dgm:pt>
    <dgm:pt modelId="{732EA9A0-485A-5344-88E3-850C83974E35}">
      <dgm:prSet phldrT="[Text]" phldr="0" custT="1"/>
      <dgm:spPr/>
      <dgm:t>
        <a:bodyPr anchor="ctr"/>
        <a:lstStyle/>
        <a:p>
          <a:pPr algn="ctr">
            <a:buFont typeface="Arial" panose="020B0604020202020204" pitchFamily="34" charset="0"/>
            <a:buChar char="•"/>
          </a:pPr>
          <a:r>
            <a:rPr lang="en-US" sz="1200" b="1" dirty="0">
              <a:ea typeface="+mn-lt"/>
              <a:cs typeface="+mn-lt"/>
            </a:rPr>
            <a:t>Use a moving average baseline</a:t>
          </a:r>
          <a:endParaRPr lang="en-US" sz="1200" b="1" dirty="0"/>
        </a:p>
      </dgm:t>
    </dgm:pt>
    <dgm:pt modelId="{42943325-F9C5-C144-8710-83835DD95E98}" type="parTrans" cxnId="{D5E7974C-F1EE-2745-B56C-82068340B8C9}">
      <dgm:prSet/>
      <dgm:spPr/>
      <dgm:t>
        <a:bodyPr/>
        <a:lstStyle/>
        <a:p>
          <a:endParaRPr lang="en-US" sz="2800"/>
        </a:p>
      </dgm:t>
    </dgm:pt>
    <dgm:pt modelId="{5D7320E0-541A-CD49-B04A-4C57D2001E98}" type="sibTrans" cxnId="{D5E7974C-F1EE-2745-B56C-82068340B8C9}">
      <dgm:prSet/>
      <dgm:spPr/>
      <dgm:t>
        <a:bodyPr/>
        <a:lstStyle/>
        <a:p>
          <a:endParaRPr lang="en-US" sz="2800"/>
        </a:p>
      </dgm:t>
    </dgm:pt>
    <dgm:pt modelId="{E50B6657-6B0E-114C-BF37-0FC3288A167A}">
      <dgm:prSet phldrT="[Text]" phldr="0" custT="1"/>
      <dgm:spPr>
        <a:blipFill>
          <a:blip xmlns:r="http://schemas.openxmlformats.org/officeDocument/2006/relationships" r:embed="rId4"/>
          <a:stretch>
            <a:fillRect t="-56716" b="-8507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D0BF1F0-DB4B-124B-96D2-A57DEDA56DB5}" type="parTrans" cxnId="{8779FA9F-660C-1D42-90B9-C0354EFFA788}">
      <dgm:prSet/>
      <dgm:spPr/>
      <dgm:t>
        <a:bodyPr/>
        <a:lstStyle/>
        <a:p>
          <a:endParaRPr lang="en-US" sz="2800"/>
        </a:p>
      </dgm:t>
    </dgm:pt>
    <dgm:pt modelId="{2A34F999-7503-514A-A5EB-FC8E8471F7AE}" type="sibTrans" cxnId="{8779FA9F-660C-1D42-90B9-C0354EFFA788}">
      <dgm:prSet/>
      <dgm:spPr/>
      <dgm:t>
        <a:bodyPr/>
        <a:lstStyle/>
        <a:p>
          <a:endParaRPr lang="en-US" sz="2800"/>
        </a:p>
      </dgm:t>
    </dgm:pt>
    <dgm:pt modelId="{1CD4C161-F6CF-814F-BECA-A5AFA9D23649}">
      <dgm:prSet phldrT="[Text]" phldr="0" custT="1"/>
      <dgm:spPr/>
      <dgm:t>
        <a:bodyPr anchor="ctr"/>
        <a:lstStyle/>
        <a:p>
          <a:pPr algn="ctr">
            <a:buFont typeface="Arial" panose="020B0604020202020204" pitchFamily="34" charset="0"/>
            <a:buChar char="•"/>
          </a:pPr>
          <a:r>
            <a:rPr lang="en-US" sz="1200" b="1" dirty="0">
              <a:ea typeface="+mn-lt"/>
              <a:cs typeface="+mn-lt"/>
            </a:rPr>
            <a:t>Add an entropy term H[s]</a:t>
          </a:r>
          <a:endParaRPr lang="en-US" sz="1200" b="1" dirty="0"/>
        </a:p>
      </dgm:t>
    </dgm:pt>
    <dgm:pt modelId="{993E677E-9806-DF48-B8CC-450AC6C9B3B5}" type="parTrans" cxnId="{B8584A65-5991-A24C-96BE-B1D401F0D21E}">
      <dgm:prSet/>
      <dgm:spPr/>
      <dgm:t>
        <a:bodyPr/>
        <a:lstStyle/>
        <a:p>
          <a:endParaRPr lang="en-US" sz="2800"/>
        </a:p>
      </dgm:t>
    </dgm:pt>
    <dgm:pt modelId="{E3EFEF43-F577-4149-B4C1-74B42DE71C44}" type="sibTrans" cxnId="{B8584A65-5991-A24C-96BE-B1D401F0D21E}">
      <dgm:prSet/>
      <dgm:spPr/>
      <dgm:t>
        <a:bodyPr/>
        <a:lstStyle/>
        <a:p>
          <a:endParaRPr lang="en-US" sz="2800"/>
        </a:p>
      </dgm:t>
    </dgm:pt>
    <dgm:pt modelId="{2E10B519-C8E2-C249-B914-66EADC8956ED}" type="pres">
      <dgm:prSet presAssocID="{A0DDE97A-AAB5-6246-83BD-F248652BC387}" presName="Name0" presStyleCnt="0">
        <dgm:presLayoutVars>
          <dgm:dir/>
          <dgm:animLvl val="lvl"/>
          <dgm:resizeHandles/>
        </dgm:presLayoutVars>
      </dgm:prSet>
      <dgm:spPr/>
    </dgm:pt>
    <dgm:pt modelId="{1DBE1E28-B935-D344-90D3-20D8272A26A9}" type="pres">
      <dgm:prSet presAssocID="{E93FEA48-835B-944E-9B34-163F06485DF3}" presName="linNode" presStyleCnt="0"/>
      <dgm:spPr/>
    </dgm:pt>
    <dgm:pt modelId="{C0114D96-E518-7D4A-825A-38238695959A}" type="pres">
      <dgm:prSet presAssocID="{E93FEA48-835B-944E-9B34-163F06485DF3}" presName="parentShp" presStyleLbl="node1" presStyleIdx="0" presStyleCnt="5">
        <dgm:presLayoutVars>
          <dgm:bulletEnabled val="1"/>
        </dgm:presLayoutVars>
      </dgm:prSet>
      <dgm:spPr/>
    </dgm:pt>
    <dgm:pt modelId="{8FDF68E6-90D2-244E-A1EC-DEDBC9F63AF1}" type="pres">
      <dgm:prSet presAssocID="{E93FEA48-835B-944E-9B34-163F06485DF3}" presName="childShp" presStyleLbl="bgAccFollowNode1" presStyleIdx="0" presStyleCnt="5">
        <dgm:presLayoutVars>
          <dgm:bulletEnabled val="1"/>
        </dgm:presLayoutVars>
      </dgm:prSet>
      <dgm:spPr/>
    </dgm:pt>
    <dgm:pt modelId="{E716E2BD-07A2-D840-9655-61DB81E57BF2}" type="pres">
      <dgm:prSet presAssocID="{EC7350C2-001E-1A47-AFA9-E485F352965B}" presName="spacing" presStyleCnt="0"/>
      <dgm:spPr/>
    </dgm:pt>
    <dgm:pt modelId="{A930C4E8-83F8-FD42-9626-DD1EEA606759}" type="pres">
      <dgm:prSet presAssocID="{78625DE0-715E-4441-AF37-DF9D2F33E74D}" presName="linNode" presStyleCnt="0"/>
      <dgm:spPr/>
    </dgm:pt>
    <dgm:pt modelId="{600146D5-FC66-044D-B8B5-B0ADF8BFC7B3}" type="pres">
      <dgm:prSet presAssocID="{78625DE0-715E-4441-AF37-DF9D2F33E74D}" presName="parentShp" presStyleLbl="node1" presStyleIdx="1" presStyleCnt="5">
        <dgm:presLayoutVars>
          <dgm:bulletEnabled val="1"/>
        </dgm:presLayoutVars>
      </dgm:prSet>
      <dgm:spPr/>
    </dgm:pt>
    <dgm:pt modelId="{AE234620-AFCE-8F41-A0F8-0A9BD93D91E6}" type="pres">
      <dgm:prSet presAssocID="{78625DE0-715E-4441-AF37-DF9D2F33E74D}" presName="childShp" presStyleLbl="bgAccFollowNode1" presStyleIdx="1" presStyleCnt="5">
        <dgm:presLayoutVars>
          <dgm:bulletEnabled val="1"/>
        </dgm:presLayoutVars>
      </dgm:prSet>
      <dgm:spPr/>
    </dgm:pt>
    <dgm:pt modelId="{4D5BB9F7-A25E-2B49-AE71-E201A9CDC328}" type="pres">
      <dgm:prSet presAssocID="{DCEB951A-7ACC-324F-9F67-88FE61D96A77}" presName="spacing" presStyleCnt="0"/>
      <dgm:spPr/>
    </dgm:pt>
    <dgm:pt modelId="{255F7A3D-635C-DF40-BA19-FA2BF511D73C}" type="pres">
      <dgm:prSet presAssocID="{97CF3B72-F1BF-DA4C-B9C6-2F4D9DB44F4B}" presName="linNode" presStyleCnt="0"/>
      <dgm:spPr/>
    </dgm:pt>
    <dgm:pt modelId="{C9CC72E2-E43F-8C4F-A787-3C3FEB8D93B7}" type="pres">
      <dgm:prSet presAssocID="{97CF3B72-F1BF-DA4C-B9C6-2F4D9DB44F4B}" presName="parentShp" presStyleLbl="node1" presStyleIdx="2" presStyleCnt="5">
        <dgm:presLayoutVars>
          <dgm:bulletEnabled val="1"/>
        </dgm:presLayoutVars>
      </dgm:prSet>
      <dgm:spPr/>
    </dgm:pt>
    <dgm:pt modelId="{B01BF384-3718-2F4C-AFDF-F70A6C8114D4}" type="pres">
      <dgm:prSet presAssocID="{97CF3B72-F1BF-DA4C-B9C6-2F4D9DB44F4B}" presName="childShp" presStyleLbl="bgAccFollowNode1" presStyleIdx="2" presStyleCnt="5">
        <dgm:presLayoutVars>
          <dgm:bulletEnabled val="1"/>
        </dgm:presLayoutVars>
      </dgm:prSet>
      <dgm:spPr/>
    </dgm:pt>
    <dgm:pt modelId="{F162C414-451E-804B-9AE5-E10A1E0EF408}" type="pres">
      <dgm:prSet presAssocID="{2F164177-57BB-2E43-B5D5-FC55EE30CBE4}" presName="spacing" presStyleCnt="0"/>
      <dgm:spPr/>
    </dgm:pt>
    <dgm:pt modelId="{AE5A431A-D64B-7541-8E17-C316FFB2D05D}" type="pres">
      <dgm:prSet presAssocID="{D2A4EB96-FF73-724D-975D-EC19FE740861}" presName="linNode" presStyleCnt="0"/>
      <dgm:spPr/>
    </dgm:pt>
    <dgm:pt modelId="{C9C4CD21-A332-5B4E-A1C3-F9C3F9428266}" type="pres">
      <dgm:prSet presAssocID="{D2A4EB96-FF73-724D-975D-EC19FE740861}" presName="parentShp" presStyleLbl="node1" presStyleIdx="3" presStyleCnt="5">
        <dgm:presLayoutVars>
          <dgm:bulletEnabled val="1"/>
        </dgm:presLayoutVars>
      </dgm:prSet>
      <dgm:spPr/>
    </dgm:pt>
    <dgm:pt modelId="{3EB3450D-B053-9047-AF5F-93E4137FEEB4}" type="pres">
      <dgm:prSet presAssocID="{D2A4EB96-FF73-724D-975D-EC19FE740861}" presName="childShp" presStyleLbl="bgAccFollowNode1" presStyleIdx="3" presStyleCnt="5">
        <dgm:presLayoutVars>
          <dgm:bulletEnabled val="1"/>
        </dgm:presLayoutVars>
      </dgm:prSet>
      <dgm:spPr/>
    </dgm:pt>
    <dgm:pt modelId="{AEE8DB91-5C11-1244-A061-351DD61DED7E}" type="pres">
      <dgm:prSet presAssocID="{18460FD9-893D-3347-9633-8ACC3F5F5CC7}" presName="spacing" presStyleCnt="0"/>
      <dgm:spPr/>
    </dgm:pt>
    <dgm:pt modelId="{776D2466-F9B3-C540-BB82-9336CD8C07A8}" type="pres">
      <dgm:prSet presAssocID="{17AD3A01-6D99-6749-BB49-F81E9813FE67}" presName="linNode" presStyleCnt="0"/>
      <dgm:spPr/>
    </dgm:pt>
    <dgm:pt modelId="{7A3A8E18-67DD-3D49-9BE5-BA7C3B524C4A}" type="pres">
      <dgm:prSet presAssocID="{17AD3A01-6D99-6749-BB49-F81E9813FE67}" presName="parentShp" presStyleLbl="node1" presStyleIdx="4" presStyleCnt="5">
        <dgm:presLayoutVars>
          <dgm:bulletEnabled val="1"/>
        </dgm:presLayoutVars>
      </dgm:prSet>
      <dgm:spPr/>
    </dgm:pt>
    <dgm:pt modelId="{4C0F2442-7667-7E46-B8D6-AAF54FCEFE8E}" type="pres">
      <dgm:prSet presAssocID="{17AD3A01-6D99-6749-BB49-F81E9813FE67}" presName="childShp" presStyleLbl="bgAccFollowNode1" presStyleIdx="4" presStyleCnt="5">
        <dgm:presLayoutVars>
          <dgm:bulletEnabled val="1"/>
        </dgm:presLayoutVars>
      </dgm:prSet>
      <dgm:spPr/>
    </dgm:pt>
  </dgm:ptLst>
  <dgm:cxnLst>
    <dgm:cxn modelId="{C981A111-2B25-7443-8BF8-6D738AE04865}" srcId="{78625DE0-715E-4441-AF37-DF9D2F33E74D}" destId="{006E4554-2B5B-7F41-99B9-7D3A29F30562}" srcOrd="0" destOrd="0" parTransId="{ADCA22DE-710F-E143-A890-7E473272302C}" sibTransId="{0E017861-259A-874F-AA92-2B63302D2B9B}"/>
    <dgm:cxn modelId="{04CA9E1C-7C42-1A49-AFAD-5EEFD99792BC}" srcId="{E93FEA48-835B-944E-9B34-163F06485DF3}" destId="{50DC0B94-1A26-464A-B8F8-F313FC05B236}" srcOrd="0" destOrd="0" parTransId="{B7F35817-E31C-934F-9600-A09C54C030AB}" sibTransId="{A83E29A4-DE96-D942-87DC-27B106E80825}"/>
    <dgm:cxn modelId="{BFBC1736-E082-C148-885D-76077F4BE3C6}" type="presOf" srcId="{97CF3B72-F1BF-DA4C-B9C6-2F4D9DB44F4B}" destId="{C9CC72E2-E43F-8C4F-A787-3C3FEB8D93B7}" srcOrd="0" destOrd="0" presId="urn:microsoft.com/office/officeart/2005/8/layout/vList6"/>
    <dgm:cxn modelId="{D4EA3F49-32DA-8048-B9C3-B56DA7F25D3D}" srcId="{A0DDE97A-AAB5-6246-83BD-F248652BC387}" destId="{E93FEA48-835B-944E-9B34-163F06485DF3}" srcOrd="0" destOrd="0" parTransId="{7AA01FE6-0A10-5C4D-83EF-B5106DAC0553}" sibTransId="{EC7350C2-001E-1A47-AFA9-E485F352965B}"/>
    <dgm:cxn modelId="{75EB9949-5889-6C45-BD62-2E3751196795}" srcId="{A0DDE97A-AAB5-6246-83BD-F248652BC387}" destId="{78625DE0-715E-4441-AF37-DF9D2F33E74D}" srcOrd="1" destOrd="0" parTransId="{75A7C3BC-E0DD-8845-BD26-2D74195E9F78}" sibTransId="{DCEB951A-7ACC-324F-9F67-88FE61D96A77}"/>
    <dgm:cxn modelId="{D5E7974C-F1EE-2745-B56C-82068340B8C9}" srcId="{D2A4EB96-FF73-724D-975D-EC19FE740861}" destId="{732EA9A0-485A-5344-88E3-850C83974E35}" srcOrd="0" destOrd="0" parTransId="{42943325-F9C5-C144-8710-83835DD95E98}" sibTransId="{5D7320E0-541A-CD49-B04A-4C57D2001E98}"/>
    <dgm:cxn modelId="{EE0A8F56-8C30-9F4C-A8DE-786B52E9350E}" type="presOf" srcId="{17AD3A01-6D99-6749-BB49-F81E9813FE67}" destId="{7A3A8E18-67DD-3D49-9BE5-BA7C3B524C4A}" srcOrd="0" destOrd="0" presId="urn:microsoft.com/office/officeart/2005/8/layout/vList6"/>
    <dgm:cxn modelId="{EB2E285D-1D33-4C42-A96D-74A31D117C7E}" srcId="{97CF3B72-F1BF-DA4C-B9C6-2F4D9DB44F4B}" destId="{E5EFA5E5-0D34-BC45-86B5-EDE5E7A356C1}" srcOrd="0" destOrd="0" parTransId="{506F0B55-F565-5942-940B-9239519D38AE}" sibTransId="{742F2F07-B57A-6844-81AC-C3E47D075696}"/>
    <dgm:cxn modelId="{B8584A65-5991-A24C-96BE-B1D401F0D21E}" srcId="{D2A4EB96-FF73-724D-975D-EC19FE740861}" destId="{1CD4C161-F6CF-814F-BECA-A5AFA9D23649}" srcOrd="1" destOrd="0" parTransId="{993E677E-9806-DF48-B8CC-450AC6C9B3B5}" sibTransId="{E3EFEF43-F577-4149-B4C1-74B42DE71C44}"/>
    <dgm:cxn modelId="{BD3A796E-C1D3-914C-A746-54DCD184C0DD}" type="presOf" srcId="{1CD4C161-F6CF-814F-BECA-A5AFA9D23649}" destId="{3EB3450D-B053-9047-AF5F-93E4137FEEB4}" srcOrd="0" destOrd="1" presId="urn:microsoft.com/office/officeart/2005/8/layout/vList6"/>
    <dgm:cxn modelId="{FEFC4187-8074-F541-BAE5-8614A4644504}" type="presOf" srcId="{E93FEA48-835B-944E-9B34-163F06485DF3}" destId="{C0114D96-E518-7D4A-825A-38238695959A}" srcOrd="0" destOrd="0" presId="urn:microsoft.com/office/officeart/2005/8/layout/vList6"/>
    <dgm:cxn modelId="{DFC5AB91-A385-C940-BEFA-E94CCCC637F7}" srcId="{A0DDE97A-AAB5-6246-83BD-F248652BC387}" destId="{D2A4EB96-FF73-724D-975D-EC19FE740861}" srcOrd="3" destOrd="0" parTransId="{BA829EC4-4D6B-1242-B4CD-1B91F3618B14}" sibTransId="{18460FD9-893D-3347-9633-8ACC3F5F5CC7}"/>
    <dgm:cxn modelId="{BCE2B398-EBA2-3746-8BF5-9234B3203603}" type="presOf" srcId="{78625DE0-715E-4441-AF37-DF9D2F33E74D}" destId="{600146D5-FC66-044D-B8B5-B0ADF8BFC7B3}" srcOrd="0" destOrd="0" presId="urn:microsoft.com/office/officeart/2005/8/layout/vList6"/>
    <dgm:cxn modelId="{8779FA9F-660C-1D42-90B9-C0354EFFA788}" srcId="{17AD3A01-6D99-6749-BB49-F81E9813FE67}" destId="{E50B6657-6B0E-114C-BF37-0FC3288A167A}" srcOrd="0" destOrd="0" parTransId="{DD0BF1F0-DB4B-124B-96D2-A57DEDA56DB5}" sibTransId="{2A34F999-7503-514A-A5EB-FC8E8471F7AE}"/>
    <dgm:cxn modelId="{46F829B6-C780-374B-894A-5F2321E80CA2}" type="presOf" srcId="{E50B6657-6B0E-114C-BF37-0FC3288A167A}" destId="{4C0F2442-7667-7E46-B8D6-AAF54FCEFE8E}" srcOrd="0" destOrd="0" presId="urn:microsoft.com/office/officeart/2005/8/layout/vList6"/>
    <dgm:cxn modelId="{51F3F5C6-3A18-5B47-8DF6-4873CD4A8989}" type="presOf" srcId="{50DC0B94-1A26-464A-B8F8-F313FC05B236}" destId="{8FDF68E6-90D2-244E-A1EC-DEDBC9F63AF1}" srcOrd="0" destOrd="0" presId="urn:microsoft.com/office/officeart/2005/8/layout/vList6"/>
    <dgm:cxn modelId="{321508C7-9736-4143-83CE-59E714174FE0}" type="presOf" srcId="{E5EFA5E5-0D34-BC45-86B5-EDE5E7A356C1}" destId="{B01BF384-3718-2F4C-AFDF-F70A6C8114D4}" srcOrd="0" destOrd="0" presId="urn:microsoft.com/office/officeart/2005/8/layout/vList6"/>
    <dgm:cxn modelId="{A6D92CCC-05F6-204B-84D0-F5625EFBF6A9}" type="presOf" srcId="{006E4554-2B5B-7F41-99B9-7D3A29F30562}" destId="{AE234620-AFCE-8F41-A0F8-0A9BD93D91E6}" srcOrd="0" destOrd="0" presId="urn:microsoft.com/office/officeart/2005/8/layout/vList6"/>
    <dgm:cxn modelId="{1B29B6CE-89D6-C041-A013-7588492ECB13}" type="presOf" srcId="{D2A4EB96-FF73-724D-975D-EC19FE740861}" destId="{C9C4CD21-A332-5B4E-A1C3-F9C3F9428266}" srcOrd="0" destOrd="0" presId="urn:microsoft.com/office/officeart/2005/8/layout/vList6"/>
    <dgm:cxn modelId="{5ED190D0-1E44-0E48-B68F-7541332AC1FF}" type="presOf" srcId="{732EA9A0-485A-5344-88E3-850C83974E35}" destId="{3EB3450D-B053-9047-AF5F-93E4137FEEB4}" srcOrd="0" destOrd="0" presId="urn:microsoft.com/office/officeart/2005/8/layout/vList6"/>
    <dgm:cxn modelId="{5813EADA-6370-C541-AB70-50C58133B1B7}" type="presOf" srcId="{A0DDE97A-AAB5-6246-83BD-F248652BC387}" destId="{2E10B519-C8E2-C249-B914-66EADC8956ED}" srcOrd="0" destOrd="0" presId="urn:microsoft.com/office/officeart/2005/8/layout/vList6"/>
    <dgm:cxn modelId="{9665F2E5-A728-C24A-83A9-63E1B8EFD126}" srcId="{A0DDE97A-AAB5-6246-83BD-F248652BC387}" destId="{97CF3B72-F1BF-DA4C-B9C6-2F4D9DB44F4B}" srcOrd="2" destOrd="0" parTransId="{B9DF3402-8E23-F04E-A9CE-875E535859C1}" sibTransId="{2F164177-57BB-2E43-B5D5-FC55EE30CBE4}"/>
    <dgm:cxn modelId="{70DFD6E8-6817-684C-ADDA-F9FD1EDBEC50}" srcId="{A0DDE97A-AAB5-6246-83BD-F248652BC387}" destId="{17AD3A01-6D99-6749-BB49-F81E9813FE67}" srcOrd="4" destOrd="0" parTransId="{F8E3C1C6-D35C-0B42-8405-3EFB99F70F84}" sibTransId="{FBA990DA-B27E-B740-B557-78D5B7CDE5D9}"/>
    <dgm:cxn modelId="{14E41623-A5FC-6B4F-BAAD-DC1173F5D9E3}" type="presParOf" srcId="{2E10B519-C8E2-C249-B914-66EADC8956ED}" destId="{1DBE1E28-B935-D344-90D3-20D8272A26A9}" srcOrd="0" destOrd="0" presId="urn:microsoft.com/office/officeart/2005/8/layout/vList6"/>
    <dgm:cxn modelId="{ABEA48D7-005F-754D-9B7F-0CFD514A32B6}" type="presParOf" srcId="{1DBE1E28-B935-D344-90D3-20D8272A26A9}" destId="{C0114D96-E518-7D4A-825A-38238695959A}" srcOrd="0" destOrd="0" presId="urn:microsoft.com/office/officeart/2005/8/layout/vList6"/>
    <dgm:cxn modelId="{1530C053-B243-4041-B384-3248366094EB}" type="presParOf" srcId="{1DBE1E28-B935-D344-90D3-20D8272A26A9}" destId="{8FDF68E6-90D2-244E-A1EC-DEDBC9F63AF1}" srcOrd="1" destOrd="0" presId="urn:microsoft.com/office/officeart/2005/8/layout/vList6"/>
    <dgm:cxn modelId="{2AB84A24-6B80-3142-AC36-120F2C38452C}" type="presParOf" srcId="{2E10B519-C8E2-C249-B914-66EADC8956ED}" destId="{E716E2BD-07A2-D840-9655-61DB81E57BF2}" srcOrd="1" destOrd="0" presId="urn:microsoft.com/office/officeart/2005/8/layout/vList6"/>
    <dgm:cxn modelId="{97E2DA69-CA4C-4D4B-BF51-B52174939C99}" type="presParOf" srcId="{2E10B519-C8E2-C249-B914-66EADC8956ED}" destId="{A930C4E8-83F8-FD42-9626-DD1EEA606759}" srcOrd="2" destOrd="0" presId="urn:microsoft.com/office/officeart/2005/8/layout/vList6"/>
    <dgm:cxn modelId="{A349B547-678C-8B40-B7F1-7D297ABD0602}" type="presParOf" srcId="{A930C4E8-83F8-FD42-9626-DD1EEA606759}" destId="{600146D5-FC66-044D-B8B5-B0ADF8BFC7B3}" srcOrd="0" destOrd="0" presId="urn:microsoft.com/office/officeart/2005/8/layout/vList6"/>
    <dgm:cxn modelId="{275A3B96-E6A3-EC4C-BD15-FF3DFAF9FA51}" type="presParOf" srcId="{A930C4E8-83F8-FD42-9626-DD1EEA606759}" destId="{AE234620-AFCE-8F41-A0F8-0A9BD93D91E6}" srcOrd="1" destOrd="0" presId="urn:microsoft.com/office/officeart/2005/8/layout/vList6"/>
    <dgm:cxn modelId="{A0744C7B-AAC3-D84C-B37B-27D36D84665E}" type="presParOf" srcId="{2E10B519-C8E2-C249-B914-66EADC8956ED}" destId="{4D5BB9F7-A25E-2B49-AE71-E201A9CDC328}" srcOrd="3" destOrd="0" presId="urn:microsoft.com/office/officeart/2005/8/layout/vList6"/>
    <dgm:cxn modelId="{C25725A2-416E-9F4B-8E3A-CEDC31E0E0D9}" type="presParOf" srcId="{2E10B519-C8E2-C249-B914-66EADC8956ED}" destId="{255F7A3D-635C-DF40-BA19-FA2BF511D73C}" srcOrd="4" destOrd="0" presId="urn:microsoft.com/office/officeart/2005/8/layout/vList6"/>
    <dgm:cxn modelId="{FE08E0E6-C50A-D645-8F19-93DCC50CF215}" type="presParOf" srcId="{255F7A3D-635C-DF40-BA19-FA2BF511D73C}" destId="{C9CC72E2-E43F-8C4F-A787-3C3FEB8D93B7}" srcOrd="0" destOrd="0" presId="urn:microsoft.com/office/officeart/2005/8/layout/vList6"/>
    <dgm:cxn modelId="{0CCD46FE-9BA3-8C47-ABE3-B169CC825345}" type="presParOf" srcId="{255F7A3D-635C-DF40-BA19-FA2BF511D73C}" destId="{B01BF384-3718-2F4C-AFDF-F70A6C8114D4}" srcOrd="1" destOrd="0" presId="urn:microsoft.com/office/officeart/2005/8/layout/vList6"/>
    <dgm:cxn modelId="{7CB343E1-510A-DE40-97B8-E18ABBC165DE}" type="presParOf" srcId="{2E10B519-C8E2-C249-B914-66EADC8956ED}" destId="{F162C414-451E-804B-9AE5-E10A1E0EF408}" srcOrd="5" destOrd="0" presId="urn:microsoft.com/office/officeart/2005/8/layout/vList6"/>
    <dgm:cxn modelId="{7134EA66-2D21-EC4E-A202-4C270FFC4274}" type="presParOf" srcId="{2E10B519-C8E2-C249-B914-66EADC8956ED}" destId="{AE5A431A-D64B-7541-8E17-C316FFB2D05D}" srcOrd="6" destOrd="0" presId="urn:microsoft.com/office/officeart/2005/8/layout/vList6"/>
    <dgm:cxn modelId="{9853AC9F-80F9-5443-9819-33DE797F27D9}" type="presParOf" srcId="{AE5A431A-D64B-7541-8E17-C316FFB2D05D}" destId="{C9C4CD21-A332-5B4E-A1C3-F9C3F9428266}" srcOrd="0" destOrd="0" presId="urn:microsoft.com/office/officeart/2005/8/layout/vList6"/>
    <dgm:cxn modelId="{2EC1A71F-9142-A34B-BCE7-A94BFA0C5A22}" type="presParOf" srcId="{AE5A431A-D64B-7541-8E17-C316FFB2D05D}" destId="{3EB3450D-B053-9047-AF5F-93E4137FEEB4}" srcOrd="1" destOrd="0" presId="urn:microsoft.com/office/officeart/2005/8/layout/vList6"/>
    <dgm:cxn modelId="{AB4603FC-2EFC-7549-BDB7-13AB1D50D2D9}" type="presParOf" srcId="{2E10B519-C8E2-C249-B914-66EADC8956ED}" destId="{AEE8DB91-5C11-1244-A061-351DD61DED7E}" srcOrd="7" destOrd="0" presId="urn:microsoft.com/office/officeart/2005/8/layout/vList6"/>
    <dgm:cxn modelId="{2A6D4D1A-6F31-7045-B18E-CF762FBD91F7}" type="presParOf" srcId="{2E10B519-C8E2-C249-B914-66EADC8956ED}" destId="{776D2466-F9B3-C540-BB82-9336CD8C07A8}" srcOrd="8" destOrd="0" presId="urn:microsoft.com/office/officeart/2005/8/layout/vList6"/>
    <dgm:cxn modelId="{E9BD536C-373A-EB44-AD5A-1934CD6E494B}" type="presParOf" srcId="{776D2466-F9B3-C540-BB82-9336CD8C07A8}" destId="{7A3A8E18-67DD-3D49-9BE5-BA7C3B524C4A}" srcOrd="0" destOrd="0" presId="urn:microsoft.com/office/officeart/2005/8/layout/vList6"/>
    <dgm:cxn modelId="{379AC267-BE14-B944-BB54-3EA8DB22F636}" type="presParOf" srcId="{776D2466-F9B3-C540-BB82-9336CD8C07A8}" destId="{4C0F2442-7667-7E46-B8D6-AAF54FCEFE8E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62FC3A-1780-884F-9CDD-536550049268}" type="doc">
      <dgm:prSet loTypeId="urn:microsoft.com/office/officeart/2009/3/layout/StepUpProcess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E80F3CA-5023-2F48-94D5-F79A40C7D378}">
      <dgm:prSet phldrT="[Text]"/>
      <dgm:spPr/>
      <dgm:t>
        <a:bodyPr/>
        <a:lstStyle/>
        <a:p>
          <a:r>
            <a:rPr lang="en-US" dirty="0"/>
            <a:t>Show</a:t>
          </a:r>
          <a:r>
            <a:rPr lang="en-US"/>
            <a:t>, Attend </a:t>
          </a:r>
          <a:r>
            <a:rPr lang="en-US" dirty="0"/>
            <a:t>&amp; Tell</a:t>
          </a:r>
        </a:p>
      </dgm:t>
    </dgm:pt>
    <dgm:pt modelId="{55F603E4-9944-AE4F-823D-18E4198D9A7B}" type="parTrans" cxnId="{AA75A963-5DBB-7A49-BE9A-D842FEFCFFC8}">
      <dgm:prSet/>
      <dgm:spPr/>
      <dgm:t>
        <a:bodyPr/>
        <a:lstStyle/>
        <a:p>
          <a:endParaRPr lang="en-US"/>
        </a:p>
      </dgm:t>
    </dgm:pt>
    <dgm:pt modelId="{7543BE18-244A-7843-BD56-853F20439E58}" type="sibTrans" cxnId="{AA75A963-5DBB-7A49-BE9A-D842FEFCFFC8}">
      <dgm:prSet/>
      <dgm:spPr/>
      <dgm:t>
        <a:bodyPr/>
        <a:lstStyle/>
        <a:p>
          <a:endParaRPr lang="en-US"/>
        </a:p>
      </dgm:t>
    </dgm:pt>
    <dgm:pt modelId="{1F1536F4-E7F2-D943-BF82-ED1DCED46D51}">
      <dgm:prSet phldrT="[Text]"/>
      <dgm:spPr/>
      <dgm:t>
        <a:bodyPr/>
        <a:lstStyle/>
        <a:p>
          <a:r>
            <a:rPr lang="en-US" dirty="0"/>
            <a:t>Transformers</a:t>
          </a:r>
        </a:p>
      </dgm:t>
    </dgm:pt>
    <dgm:pt modelId="{3F483684-4A96-814C-8F55-3D0F171359DD}" type="parTrans" cxnId="{45E61EF3-FF89-0D4F-A458-911165C0C6CB}">
      <dgm:prSet/>
      <dgm:spPr/>
      <dgm:t>
        <a:bodyPr/>
        <a:lstStyle/>
        <a:p>
          <a:endParaRPr lang="en-US"/>
        </a:p>
      </dgm:t>
    </dgm:pt>
    <dgm:pt modelId="{B7B918C0-445A-D24E-9ABE-BCF3BE187C4D}" type="sibTrans" cxnId="{45E61EF3-FF89-0D4F-A458-911165C0C6CB}">
      <dgm:prSet/>
      <dgm:spPr/>
      <dgm:t>
        <a:bodyPr/>
        <a:lstStyle/>
        <a:p>
          <a:endParaRPr lang="en-US"/>
        </a:p>
      </dgm:t>
    </dgm:pt>
    <dgm:pt modelId="{A2FC6CE6-0F8A-FA48-BACC-C11921FFC23B}">
      <dgm:prSet phldrT="[Text]"/>
      <dgm:spPr/>
      <dgm:t>
        <a:bodyPr/>
        <a:lstStyle/>
        <a:p>
          <a:r>
            <a:rPr lang="en-US" dirty="0"/>
            <a:t>Q&amp;A</a:t>
          </a:r>
        </a:p>
      </dgm:t>
    </dgm:pt>
    <dgm:pt modelId="{A2A24760-F392-7044-930A-0F023B12C2CE}" type="parTrans" cxnId="{F90CD1E5-80F1-9F4C-A48A-69F6076F973B}">
      <dgm:prSet/>
      <dgm:spPr/>
      <dgm:t>
        <a:bodyPr/>
        <a:lstStyle/>
        <a:p>
          <a:endParaRPr lang="en-US"/>
        </a:p>
      </dgm:t>
    </dgm:pt>
    <dgm:pt modelId="{00016EFA-5477-654E-B82F-94251235AE78}" type="sibTrans" cxnId="{F90CD1E5-80F1-9F4C-A48A-69F6076F973B}">
      <dgm:prSet/>
      <dgm:spPr/>
      <dgm:t>
        <a:bodyPr/>
        <a:lstStyle/>
        <a:p>
          <a:endParaRPr lang="en-US"/>
        </a:p>
      </dgm:t>
    </dgm:pt>
    <dgm:pt modelId="{FB2FAC18-F8E2-594B-A8EC-DCDBFF6133E1}">
      <dgm:prSet phldrT="[Text]"/>
      <dgm:spPr/>
      <dgm:t>
        <a:bodyPr/>
        <a:lstStyle/>
        <a:p>
          <a:r>
            <a:rPr lang="en-US" dirty="0"/>
            <a:t>Ed Questions</a:t>
          </a:r>
        </a:p>
      </dgm:t>
    </dgm:pt>
    <dgm:pt modelId="{FF86C46A-FE53-534B-9308-3E7D06A2B4BA}" type="parTrans" cxnId="{41EEFFE3-8C91-DC46-8DC2-7D789165BC8A}">
      <dgm:prSet/>
      <dgm:spPr/>
      <dgm:t>
        <a:bodyPr/>
        <a:lstStyle/>
        <a:p>
          <a:endParaRPr lang="en-US"/>
        </a:p>
      </dgm:t>
    </dgm:pt>
    <dgm:pt modelId="{3B9F87ED-43EF-764A-A69F-2CF7954BB05F}" type="sibTrans" cxnId="{41EEFFE3-8C91-DC46-8DC2-7D789165BC8A}">
      <dgm:prSet/>
      <dgm:spPr/>
      <dgm:t>
        <a:bodyPr/>
        <a:lstStyle/>
        <a:p>
          <a:endParaRPr lang="en-US"/>
        </a:p>
      </dgm:t>
    </dgm:pt>
    <dgm:pt modelId="{AE19F889-7B8B-594F-B0B5-70BBC234914E}" type="pres">
      <dgm:prSet presAssocID="{6762FC3A-1780-884F-9CDD-536550049268}" presName="rootnode" presStyleCnt="0">
        <dgm:presLayoutVars>
          <dgm:chMax/>
          <dgm:chPref/>
          <dgm:dir/>
          <dgm:animLvl val="lvl"/>
        </dgm:presLayoutVars>
      </dgm:prSet>
      <dgm:spPr/>
    </dgm:pt>
    <dgm:pt modelId="{64329DB5-8C01-044A-8F43-5AD5CFC161CA}" type="pres">
      <dgm:prSet presAssocID="{6E80F3CA-5023-2F48-94D5-F79A40C7D378}" presName="composite" presStyleCnt="0"/>
      <dgm:spPr/>
    </dgm:pt>
    <dgm:pt modelId="{6901F857-FB08-7946-A8BE-994588B38735}" type="pres">
      <dgm:prSet presAssocID="{6E80F3CA-5023-2F48-94D5-F79A40C7D378}" presName="LShape" presStyleLbl="alignNode1" presStyleIdx="0" presStyleCnt="7"/>
      <dgm:spPr/>
    </dgm:pt>
    <dgm:pt modelId="{4DEB4045-E429-334E-AF15-C6608A7D3B4F}" type="pres">
      <dgm:prSet presAssocID="{6E80F3CA-5023-2F48-94D5-F79A40C7D378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8E88F1B2-60F2-834C-B20C-F9A4E633C22B}" type="pres">
      <dgm:prSet presAssocID="{6E80F3CA-5023-2F48-94D5-F79A40C7D378}" presName="Triangle" presStyleLbl="alignNode1" presStyleIdx="1" presStyleCnt="7"/>
      <dgm:spPr/>
    </dgm:pt>
    <dgm:pt modelId="{7F6E2691-C8ED-6948-8503-0CEA7EAE8BE3}" type="pres">
      <dgm:prSet presAssocID="{7543BE18-244A-7843-BD56-853F20439E58}" presName="sibTrans" presStyleCnt="0"/>
      <dgm:spPr/>
    </dgm:pt>
    <dgm:pt modelId="{7A6202BB-4602-9A4C-AEAA-B5AE651C1D6E}" type="pres">
      <dgm:prSet presAssocID="{7543BE18-244A-7843-BD56-853F20439E58}" presName="space" presStyleCnt="0"/>
      <dgm:spPr/>
    </dgm:pt>
    <dgm:pt modelId="{653AE408-0D00-E94A-B872-1B8D5341D655}" type="pres">
      <dgm:prSet presAssocID="{1F1536F4-E7F2-D943-BF82-ED1DCED46D51}" presName="composite" presStyleCnt="0"/>
      <dgm:spPr/>
    </dgm:pt>
    <dgm:pt modelId="{CDA0974E-172F-814E-83CA-0FB68B142D47}" type="pres">
      <dgm:prSet presAssocID="{1F1536F4-E7F2-D943-BF82-ED1DCED46D51}" presName="LShape" presStyleLbl="alignNode1" presStyleIdx="2" presStyleCnt="7"/>
      <dgm:spPr/>
    </dgm:pt>
    <dgm:pt modelId="{FA36F9DA-0C18-8F4C-8878-6EF2BB30E00D}" type="pres">
      <dgm:prSet presAssocID="{1F1536F4-E7F2-D943-BF82-ED1DCED46D51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5745EB16-0D71-684E-B026-B1B4A9E91BC9}" type="pres">
      <dgm:prSet presAssocID="{1F1536F4-E7F2-D943-BF82-ED1DCED46D51}" presName="Triangle" presStyleLbl="alignNode1" presStyleIdx="3" presStyleCnt="7"/>
      <dgm:spPr/>
    </dgm:pt>
    <dgm:pt modelId="{92243B04-7251-8C44-A4E8-91FE6227EA1F}" type="pres">
      <dgm:prSet presAssocID="{B7B918C0-445A-D24E-9ABE-BCF3BE187C4D}" presName="sibTrans" presStyleCnt="0"/>
      <dgm:spPr/>
    </dgm:pt>
    <dgm:pt modelId="{4D097A56-4847-CF40-BA8F-E6C303218E69}" type="pres">
      <dgm:prSet presAssocID="{B7B918C0-445A-D24E-9ABE-BCF3BE187C4D}" presName="space" presStyleCnt="0"/>
      <dgm:spPr/>
    </dgm:pt>
    <dgm:pt modelId="{808C3278-AD14-E74E-AA25-74A70CB2F604}" type="pres">
      <dgm:prSet presAssocID="{FB2FAC18-F8E2-594B-A8EC-DCDBFF6133E1}" presName="composite" presStyleCnt="0"/>
      <dgm:spPr/>
    </dgm:pt>
    <dgm:pt modelId="{3B74E68D-087C-A44C-98DD-F2980C6F699B}" type="pres">
      <dgm:prSet presAssocID="{FB2FAC18-F8E2-594B-A8EC-DCDBFF6133E1}" presName="LShape" presStyleLbl="alignNode1" presStyleIdx="4" presStyleCnt="7"/>
      <dgm:spPr/>
    </dgm:pt>
    <dgm:pt modelId="{B3B9E80C-2BA3-2A4F-8F04-26D35525A373}" type="pres">
      <dgm:prSet presAssocID="{FB2FAC18-F8E2-594B-A8EC-DCDBFF6133E1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89118483-90C5-A34D-B46B-884F663C39C7}" type="pres">
      <dgm:prSet presAssocID="{FB2FAC18-F8E2-594B-A8EC-DCDBFF6133E1}" presName="Triangle" presStyleLbl="alignNode1" presStyleIdx="5" presStyleCnt="7"/>
      <dgm:spPr/>
    </dgm:pt>
    <dgm:pt modelId="{BC0AC088-60D5-A740-8143-40357CF54FD4}" type="pres">
      <dgm:prSet presAssocID="{3B9F87ED-43EF-764A-A69F-2CF7954BB05F}" presName="sibTrans" presStyleCnt="0"/>
      <dgm:spPr/>
    </dgm:pt>
    <dgm:pt modelId="{B531B792-3985-A34E-BE84-7EA5B9E89626}" type="pres">
      <dgm:prSet presAssocID="{3B9F87ED-43EF-764A-A69F-2CF7954BB05F}" presName="space" presStyleCnt="0"/>
      <dgm:spPr/>
    </dgm:pt>
    <dgm:pt modelId="{A9A06077-A1F3-E549-A4C8-BF31F0E00203}" type="pres">
      <dgm:prSet presAssocID="{A2FC6CE6-0F8A-FA48-BACC-C11921FFC23B}" presName="composite" presStyleCnt="0"/>
      <dgm:spPr/>
    </dgm:pt>
    <dgm:pt modelId="{533B1F85-4B0B-A943-AF74-8EBF80ED53F5}" type="pres">
      <dgm:prSet presAssocID="{A2FC6CE6-0F8A-FA48-BACC-C11921FFC23B}" presName="LShape" presStyleLbl="alignNode1" presStyleIdx="6" presStyleCnt="7"/>
      <dgm:spPr/>
    </dgm:pt>
    <dgm:pt modelId="{BFF52823-564A-2948-9650-31C51DF65CF9}" type="pres">
      <dgm:prSet presAssocID="{A2FC6CE6-0F8A-FA48-BACC-C11921FFC23B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F041102-A49E-1C4E-A17F-72A01362D954}" type="presOf" srcId="{1F1536F4-E7F2-D943-BF82-ED1DCED46D51}" destId="{FA36F9DA-0C18-8F4C-8878-6EF2BB30E00D}" srcOrd="0" destOrd="0" presId="urn:microsoft.com/office/officeart/2009/3/layout/StepUpProcess"/>
    <dgm:cxn modelId="{B9D32D3D-2F2E-8C4B-AC54-76C2C5A009FF}" type="presOf" srcId="{6762FC3A-1780-884F-9CDD-536550049268}" destId="{AE19F889-7B8B-594F-B0B5-70BBC234914E}" srcOrd="0" destOrd="0" presId="urn:microsoft.com/office/officeart/2009/3/layout/StepUpProcess"/>
    <dgm:cxn modelId="{AA75A963-5DBB-7A49-BE9A-D842FEFCFFC8}" srcId="{6762FC3A-1780-884F-9CDD-536550049268}" destId="{6E80F3CA-5023-2F48-94D5-F79A40C7D378}" srcOrd="0" destOrd="0" parTransId="{55F603E4-9944-AE4F-823D-18E4198D9A7B}" sibTransId="{7543BE18-244A-7843-BD56-853F20439E58}"/>
    <dgm:cxn modelId="{E9361477-970D-F848-A3F9-68FDB5168C55}" type="presOf" srcId="{FB2FAC18-F8E2-594B-A8EC-DCDBFF6133E1}" destId="{B3B9E80C-2BA3-2A4F-8F04-26D35525A373}" srcOrd="0" destOrd="0" presId="urn:microsoft.com/office/officeart/2009/3/layout/StepUpProcess"/>
    <dgm:cxn modelId="{ED8AF293-1C85-9D44-8110-18045E4C288C}" type="presOf" srcId="{6E80F3CA-5023-2F48-94D5-F79A40C7D378}" destId="{4DEB4045-E429-334E-AF15-C6608A7D3B4F}" srcOrd="0" destOrd="0" presId="urn:microsoft.com/office/officeart/2009/3/layout/StepUpProcess"/>
    <dgm:cxn modelId="{41EEFFE3-8C91-DC46-8DC2-7D789165BC8A}" srcId="{6762FC3A-1780-884F-9CDD-536550049268}" destId="{FB2FAC18-F8E2-594B-A8EC-DCDBFF6133E1}" srcOrd="2" destOrd="0" parTransId="{FF86C46A-FE53-534B-9308-3E7D06A2B4BA}" sibTransId="{3B9F87ED-43EF-764A-A69F-2CF7954BB05F}"/>
    <dgm:cxn modelId="{F90CD1E5-80F1-9F4C-A48A-69F6076F973B}" srcId="{6762FC3A-1780-884F-9CDD-536550049268}" destId="{A2FC6CE6-0F8A-FA48-BACC-C11921FFC23B}" srcOrd="3" destOrd="0" parTransId="{A2A24760-F392-7044-930A-0F023B12C2CE}" sibTransId="{00016EFA-5477-654E-B82F-94251235AE78}"/>
    <dgm:cxn modelId="{45E61EF3-FF89-0D4F-A458-911165C0C6CB}" srcId="{6762FC3A-1780-884F-9CDD-536550049268}" destId="{1F1536F4-E7F2-D943-BF82-ED1DCED46D51}" srcOrd="1" destOrd="0" parTransId="{3F483684-4A96-814C-8F55-3D0F171359DD}" sibTransId="{B7B918C0-445A-D24E-9ABE-BCF3BE187C4D}"/>
    <dgm:cxn modelId="{7D4349F5-3D49-5D40-9C1D-150516B5D05F}" type="presOf" srcId="{A2FC6CE6-0F8A-FA48-BACC-C11921FFC23B}" destId="{BFF52823-564A-2948-9650-31C51DF65CF9}" srcOrd="0" destOrd="0" presId="urn:microsoft.com/office/officeart/2009/3/layout/StepUpProcess"/>
    <dgm:cxn modelId="{DB27315F-3B38-D14E-95AB-63AD04856CB0}" type="presParOf" srcId="{AE19F889-7B8B-594F-B0B5-70BBC234914E}" destId="{64329DB5-8C01-044A-8F43-5AD5CFC161CA}" srcOrd="0" destOrd="0" presId="urn:microsoft.com/office/officeart/2009/3/layout/StepUpProcess"/>
    <dgm:cxn modelId="{6918BFB1-ADEF-4B4F-9AE8-737FD6B509CC}" type="presParOf" srcId="{64329DB5-8C01-044A-8F43-5AD5CFC161CA}" destId="{6901F857-FB08-7946-A8BE-994588B38735}" srcOrd="0" destOrd="0" presId="urn:microsoft.com/office/officeart/2009/3/layout/StepUpProcess"/>
    <dgm:cxn modelId="{87F831EA-0DCB-D742-A214-EBBD0BE01566}" type="presParOf" srcId="{64329DB5-8C01-044A-8F43-5AD5CFC161CA}" destId="{4DEB4045-E429-334E-AF15-C6608A7D3B4F}" srcOrd="1" destOrd="0" presId="urn:microsoft.com/office/officeart/2009/3/layout/StepUpProcess"/>
    <dgm:cxn modelId="{B97E381B-619E-4440-ACC7-3E7119272283}" type="presParOf" srcId="{64329DB5-8C01-044A-8F43-5AD5CFC161CA}" destId="{8E88F1B2-60F2-834C-B20C-F9A4E633C22B}" srcOrd="2" destOrd="0" presId="urn:microsoft.com/office/officeart/2009/3/layout/StepUpProcess"/>
    <dgm:cxn modelId="{8A50EF52-8032-D940-8686-4BACAB0E7C9A}" type="presParOf" srcId="{AE19F889-7B8B-594F-B0B5-70BBC234914E}" destId="{7F6E2691-C8ED-6948-8503-0CEA7EAE8BE3}" srcOrd="1" destOrd="0" presId="urn:microsoft.com/office/officeart/2009/3/layout/StepUpProcess"/>
    <dgm:cxn modelId="{A552B213-2F24-8C44-981B-1D77AA020A83}" type="presParOf" srcId="{7F6E2691-C8ED-6948-8503-0CEA7EAE8BE3}" destId="{7A6202BB-4602-9A4C-AEAA-B5AE651C1D6E}" srcOrd="0" destOrd="0" presId="urn:microsoft.com/office/officeart/2009/3/layout/StepUpProcess"/>
    <dgm:cxn modelId="{ADBB7F8A-AB05-E84A-B2F2-9D77BA5D6A50}" type="presParOf" srcId="{AE19F889-7B8B-594F-B0B5-70BBC234914E}" destId="{653AE408-0D00-E94A-B872-1B8D5341D655}" srcOrd="2" destOrd="0" presId="urn:microsoft.com/office/officeart/2009/3/layout/StepUpProcess"/>
    <dgm:cxn modelId="{029AD6CD-BA3E-ED47-878D-B15C78B99F9C}" type="presParOf" srcId="{653AE408-0D00-E94A-B872-1B8D5341D655}" destId="{CDA0974E-172F-814E-83CA-0FB68B142D47}" srcOrd="0" destOrd="0" presId="urn:microsoft.com/office/officeart/2009/3/layout/StepUpProcess"/>
    <dgm:cxn modelId="{23C92924-4B71-6145-BF71-FF6C2D4A22E9}" type="presParOf" srcId="{653AE408-0D00-E94A-B872-1B8D5341D655}" destId="{FA36F9DA-0C18-8F4C-8878-6EF2BB30E00D}" srcOrd="1" destOrd="0" presId="urn:microsoft.com/office/officeart/2009/3/layout/StepUpProcess"/>
    <dgm:cxn modelId="{412FB281-B482-084E-9155-5A8DEF9E9243}" type="presParOf" srcId="{653AE408-0D00-E94A-B872-1B8D5341D655}" destId="{5745EB16-0D71-684E-B026-B1B4A9E91BC9}" srcOrd="2" destOrd="0" presId="urn:microsoft.com/office/officeart/2009/3/layout/StepUpProcess"/>
    <dgm:cxn modelId="{576C7943-BD0C-3A45-ABD9-6808DFA36FB2}" type="presParOf" srcId="{AE19F889-7B8B-594F-B0B5-70BBC234914E}" destId="{92243B04-7251-8C44-A4E8-91FE6227EA1F}" srcOrd="3" destOrd="0" presId="urn:microsoft.com/office/officeart/2009/3/layout/StepUpProcess"/>
    <dgm:cxn modelId="{99AA39A4-EA6D-8E49-A7FA-FB372465E5CF}" type="presParOf" srcId="{92243B04-7251-8C44-A4E8-91FE6227EA1F}" destId="{4D097A56-4847-CF40-BA8F-E6C303218E69}" srcOrd="0" destOrd="0" presId="urn:microsoft.com/office/officeart/2009/3/layout/StepUpProcess"/>
    <dgm:cxn modelId="{CBAB771C-A873-AF4C-ADAF-B2A13D1CFA5F}" type="presParOf" srcId="{AE19F889-7B8B-594F-B0B5-70BBC234914E}" destId="{808C3278-AD14-E74E-AA25-74A70CB2F604}" srcOrd="4" destOrd="0" presId="urn:microsoft.com/office/officeart/2009/3/layout/StepUpProcess"/>
    <dgm:cxn modelId="{283257B2-CAF7-6C4B-B3E7-2F8888903681}" type="presParOf" srcId="{808C3278-AD14-E74E-AA25-74A70CB2F604}" destId="{3B74E68D-087C-A44C-98DD-F2980C6F699B}" srcOrd="0" destOrd="0" presId="urn:microsoft.com/office/officeart/2009/3/layout/StepUpProcess"/>
    <dgm:cxn modelId="{75DA97C9-80D7-AF46-B1DF-19E95137E95C}" type="presParOf" srcId="{808C3278-AD14-E74E-AA25-74A70CB2F604}" destId="{B3B9E80C-2BA3-2A4F-8F04-26D35525A373}" srcOrd="1" destOrd="0" presId="urn:microsoft.com/office/officeart/2009/3/layout/StepUpProcess"/>
    <dgm:cxn modelId="{B7E999FF-F25F-3D4E-AF9D-F3D8F2EB9021}" type="presParOf" srcId="{808C3278-AD14-E74E-AA25-74A70CB2F604}" destId="{89118483-90C5-A34D-B46B-884F663C39C7}" srcOrd="2" destOrd="0" presId="urn:microsoft.com/office/officeart/2009/3/layout/StepUpProcess"/>
    <dgm:cxn modelId="{30AE4319-31C8-9A43-BE23-683BF84D1FEF}" type="presParOf" srcId="{AE19F889-7B8B-594F-B0B5-70BBC234914E}" destId="{BC0AC088-60D5-A740-8143-40357CF54FD4}" srcOrd="5" destOrd="0" presId="urn:microsoft.com/office/officeart/2009/3/layout/StepUpProcess"/>
    <dgm:cxn modelId="{13D05A2F-3144-9049-801B-49005BE8FFB7}" type="presParOf" srcId="{BC0AC088-60D5-A740-8143-40357CF54FD4}" destId="{B531B792-3985-A34E-BE84-7EA5B9E89626}" srcOrd="0" destOrd="0" presId="urn:microsoft.com/office/officeart/2009/3/layout/StepUpProcess"/>
    <dgm:cxn modelId="{8AB9F88C-62F2-8847-BB14-E639AF7EA8C8}" type="presParOf" srcId="{AE19F889-7B8B-594F-B0B5-70BBC234914E}" destId="{A9A06077-A1F3-E549-A4C8-BF31F0E00203}" srcOrd="6" destOrd="0" presId="urn:microsoft.com/office/officeart/2009/3/layout/StepUpProcess"/>
    <dgm:cxn modelId="{217E9908-7DF5-964C-8E81-29F2937BD3EA}" type="presParOf" srcId="{A9A06077-A1F3-E549-A4C8-BF31F0E00203}" destId="{533B1F85-4B0B-A943-AF74-8EBF80ED53F5}" srcOrd="0" destOrd="0" presId="urn:microsoft.com/office/officeart/2009/3/layout/StepUpProcess"/>
    <dgm:cxn modelId="{BD9195A5-9EAD-0543-9808-A58D24019C6F}" type="presParOf" srcId="{A9A06077-A1F3-E549-A4C8-BF31F0E00203}" destId="{BFF52823-564A-2948-9650-31C51DF65CF9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2FB7359-5B6E-4E49-9E2B-A1A94BB2477D}" type="doc">
      <dgm:prSet loTypeId="urn:microsoft.com/office/officeart/2005/8/layout/lis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92451AC-6C9D-1047-B640-D52B5C53EE6C}">
      <dgm:prSet phldrT="[Text]"/>
      <dgm:spPr/>
      <dgm:t>
        <a:bodyPr/>
        <a:lstStyle/>
        <a:p>
          <a:r>
            <a:rPr lang="en-US">
              <a:ea typeface="+mn-lt"/>
              <a:cs typeface="+mn-lt"/>
            </a:rPr>
            <a:t>Objective function: L</a:t>
          </a:r>
          <a:r>
            <a:rPr lang="en-US" baseline="-25000">
              <a:ea typeface="+mn-lt"/>
              <a:cs typeface="+mn-lt"/>
            </a:rPr>
            <a:t>s</a:t>
          </a:r>
          <a:r>
            <a:rPr lang="en-US">
              <a:ea typeface="+mn-lt"/>
              <a:cs typeface="+mn-lt"/>
            </a:rPr>
            <a:t> </a:t>
          </a:r>
          <a:endParaRPr lang="en-US" dirty="0"/>
        </a:p>
      </dgm:t>
    </dgm:pt>
    <dgm:pt modelId="{CE8385FE-BCD9-1A42-A1DE-99965DCCE3BA}" type="parTrans" cxnId="{3C96DBFE-74DD-CD4C-8BC9-10697F3414EE}">
      <dgm:prSet/>
      <dgm:spPr/>
      <dgm:t>
        <a:bodyPr/>
        <a:lstStyle/>
        <a:p>
          <a:endParaRPr lang="en-US"/>
        </a:p>
      </dgm:t>
    </dgm:pt>
    <dgm:pt modelId="{72FA8876-A846-9D45-9870-BAFDCC367B22}" type="sibTrans" cxnId="{3C96DBFE-74DD-CD4C-8BC9-10697F3414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374F27C-AA56-1E42-AC56-68167639FC74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m:oMathPara>
              </a14:m>
              <a:endParaRPr lang="en-US" dirty="0">
                <a:ea typeface="+mn-lt"/>
                <a:cs typeface="+mn-lt"/>
              </a:endParaRPr>
            </a:p>
          </dgm:t>
        </dgm:pt>
      </mc:Choice>
      <mc:Fallback xmlns="">
        <dgm:pt modelId="{E374F27C-AA56-1E42-AC56-68167639FC74}">
          <dgm:prSet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log⁡〖𝑝(𝑦|𝑎)〗</a:t>
              </a:r>
              <a:endParaRPr lang="en-US" dirty="0">
                <a:ea typeface="+mn-lt"/>
                <a:cs typeface="+mn-lt"/>
              </a:endParaRPr>
            </a:p>
          </dgm:t>
        </dgm:pt>
      </mc:Fallback>
    </mc:AlternateContent>
    <dgm:pt modelId="{08CF4CDA-2FC9-9246-8FA9-77E4CD4AD645}" type="parTrans" cxnId="{7BAE0DE0-B84F-6B41-8F96-B47749104641}">
      <dgm:prSet/>
      <dgm:spPr/>
      <dgm:t>
        <a:bodyPr/>
        <a:lstStyle/>
        <a:p>
          <a:endParaRPr lang="en-US"/>
        </a:p>
      </dgm:t>
    </dgm:pt>
    <dgm:pt modelId="{E440FA73-0845-3C48-98D7-F1CBDE27D7E1}" type="sibTrans" cxnId="{7BAE0DE0-B84F-6B41-8F96-B47749104641}">
      <dgm:prSet/>
      <dgm:spPr/>
      <dgm:t>
        <a:bodyPr/>
        <a:lstStyle/>
        <a:p>
          <a:endParaRPr lang="en-US"/>
        </a:p>
      </dgm:t>
    </dgm:pt>
    <dgm:pt modelId="{B39C7462-69A4-A34B-9C61-AA038719E81E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Model is differentiable and amenable to backpropagation</a:t>
          </a:r>
          <a:endParaRPr lang="en-US" dirty="0">
            <a:cs typeface="Calibri" panose="020F0502020204030204"/>
          </a:endParaRPr>
        </a:p>
      </dgm:t>
    </dgm:pt>
    <dgm:pt modelId="{F334CC66-13EA-A84D-8F82-5CF614BBBFA6}" type="parTrans" cxnId="{0BEECBED-FB17-3646-8E15-F26952415352}">
      <dgm:prSet/>
      <dgm:spPr/>
      <dgm:t>
        <a:bodyPr/>
        <a:lstStyle/>
        <a:p>
          <a:endParaRPr lang="en-US"/>
        </a:p>
      </dgm:t>
    </dgm:pt>
    <dgm:pt modelId="{8BCE0DA7-C439-2A40-96E5-5049D3198F58}" type="sibTrans" cxnId="{0BEECBED-FB17-3646-8E15-F26952415352}">
      <dgm:prSet/>
      <dgm:spPr/>
      <dgm:t>
        <a:bodyPr/>
        <a:lstStyle/>
        <a:p>
          <a:endParaRPr lang="en-US"/>
        </a:p>
      </dgm:t>
    </dgm:pt>
    <dgm:pt modelId="{D2F8E060-6F16-0740-81CA-59E4235522B5}">
      <dgm:prSet phldrT="[Text]"/>
      <dgm:spPr/>
      <dgm:t>
        <a:bodyPr/>
        <a:lstStyle/>
        <a:p>
          <a:r>
            <a:rPr lang="en-US" dirty="0"/>
            <a:t>Directly computes the expectation of the context vector</a:t>
          </a:r>
          <a:endParaRPr lang="en-US" dirty="0">
            <a:cs typeface="Calibri" panose="020F0502020204030204"/>
          </a:endParaRPr>
        </a:p>
      </dgm:t>
    </dgm:pt>
    <dgm:pt modelId="{A167E115-89BF-6640-803B-7DC157242FDB}" type="parTrans" cxnId="{B413359F-B625-D84B-9010-17D89F116805}">
      <dgm:prSet/>
      <dgm:spPr/>
      <dgm:t>
        <a:bodyPr/>
        <a:lstStyle/>
        <a:p>
          <a:endParaRPr lang="en-US"/>
        </a:p>
      </dgm:t>
    </dgm:pt>
    <dgm:pt modelId="{8A090703-9ACA-FD4A-AF22-4EFFC3D0009D}" type="sibTrans" cxnId="{B413359F-B625-D84B-9010-17D89F11680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02B49E4-8622-E642-9450-0C65513700E5}">
          <dgm:prSet phldrT="[Text]"/>
          <dgm:spPr/>
          <dgm:t>
            <a:bodyPr/>
            <a:lstStyle/>
            <a:p>
              <a:r>
                <a:rPr lang="en-US" dirty="0">
                  <a:cs typeface="Calibri" panose="020F0502020204030204"/>
                </a:rPr>
                <a:t>Context Vector: </a:t>
              </a: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e>
                  </m:acc>
                </m:oMath>
              </a14:m>
              <a:endParaRPr lang="en-US" dirty="0">
                <a:cs typeface="Calibri" panose="020F0502020204030204"/>
              </a:endParaRPr>
            </a:p>
          </dgm:t>
        </dgm:pt>
      </mc:Choice>
      <mc:Fallback xmlns="">
        <dgm:pt modelId="{402B49E4-8622-E642-9450-0C65513700E5}">
          <dgm:prSet phldrT="[Text]"/>
          <dgm:spPr/>
          <dgm:t>
            <a:bodyPr/>
            <a:lstStyle/>
            <a:p>
              <a:r>
                <a:rPr lang="en-US" dirty="0">
                  <a:cs typeface="Calibri" panose="020F0502020204030204"/>
                </a:rPr>
                <a:t>Context Vector: </a:t>
              </a:r>
              <a:r>
                <a:rPr lang="en-US" b="0" i="0">
                  <a:latin typeface="Cambria Math" panose="02040503050406030204" pitchFamily="18" charset="0"/>
                </a:rPr>
                <a:t>(𝑧_𝑡 ) ̂</a:t>
              </a:r>
              <a:endParaRPr lang="en-US" dirty="0">
                <a:cs typeface="Calibri" panose="020F0502020204030204"/>
              </a:endParaRPr>
            </a:p>
          </dgm:t>
        </dgm:pt>
      </mc:Fallback>
    </mc:AlternateContent>
    <dgm:pt modelId="{055549CB-6ED3-D34D-BCF4-BB055A9446C4}" type="parTrans" cxnId="{B49C7997-2867-7E4A-80F2-BC940A4C2B64}">
      <dgm:prSet/>
      <dgm:spPr/>
      <dgm:t>
        <a:bodyPr/>
        <a:lstStyle/>
        <a:p>
          <a:endParaRPr lang="en-US"/>
        </a:p>
      </dgm:t>
    </dgm:pt>
    <dgm:pt modelId="{BEA1F129-DA7B-DC4C-8858-77E410A1D4F1}" type="sibTrans" cxnId="{B49C7997-2867-7E4A-80F2-BC940A4C2B64}">
      <dgm:prSet/>
      <dgm:spPr/>
      <dgm:t>
        <a:bodyPr/>
        <a:lstStyle/>
        <a:p>
          <a:endParaRPr lang="en-US"/>
        </a:p>
      </dgm:t>
    </dgm:pt>
    <dgm:pt modelId="{47AC16C8-95D9-5547-AB23-9E081E8BB831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Likelihood of observing words </a:t>
          </a:r>
          <a:r>
            <a:rPr lang="en-US" i="1" dirty="0">
              <a:ea typeface="+mn-lt"/>
              <a:cs typeface="+mn-lt"/>
            </a:rPr>
            <a:t>y</a:t>
          </a:r>
          <a:r>
            <a:rPr lang="en-US" dirty="0">
              <a:ea typeface="+mn-lt"/>
              <a:cs typeface="+mn-lt"/>
            </a:rPr>
            <a:t> given image feature</a:t>
          </a:r>
          <a:r>
            <a:rPr lang="en-US" i="1" dirty="0">
              <a:ea typeface="+mn-lt"/>
              <a:cs typeface="+mn-lt"/>
            </a:rPr>
            <a:t> a</a:t>
          </a:r>
          <a:endParaRPr lang="en-US" dirty="0">
            <a:ea typeface="+mn-lt"/>
            <a:cs typeface="+mn-lt"/>
          </a:endParaRPr>
        </a:p>
      </dgm:t>
    </dgm:pt>
    <dgm:pt modelId="{D10B1C38-EF0F-AF47-B378-208F3A3A4183}" type="parTrans" cxnId="{321B393E-40BA-F547-BF91-8E08A380CA0D}">
      <dgm:prSet/>
      <dgm:spPr/>
      <dgm:t>
        <a:bodyPr/>
        <a:lstStyle/>
        <a:p>
          <a:endParaRPr lang="en-US"/>
        </a:p>
      </dgm:t>
    </dgm:pt>
    <dgm:pt modelId="{998A52D7-1BD5-3048-BD49-6B5915A66231}" type="sibTrans" cxnId="{321B393E-40BA-F547-BF91-8E08A380CA0D}">
      <dgm:prSet/>
      <dgm:spPr/>
      <dgm:t>
        <a:bodyPr/>
        <a:lstStyle/>
        <a:p>
          <a:endParaRPr lang="en-US"/>
        </a:p>
      </dgm:t>
    </dgm:pt>
    <dgm:pt modelId="{65BBB5C9-D6AE-3B49-8C63-DCBDE45C3DAB}" type="pres">
      <dgm:prSet presAssocID="{32FB7359-5B6E-4E49-9E2B-A1A94BB2477D}" presName="linear" presStyleCnt="0">
        <dgm:presLayoutVars>
          <dgm:dir/>
          <dgm:animLvl val="lvl"/>
          <dgm:resizeHandles val="exact"/>
        </dgm:presLayoutVars>
      </dgm:prSet>
      <dgm:spPr/>
    </dgm:pt>
    <dgm:pt modelId="{92269DF3-E0C7-6B46-974E-2A63AB252CBC}" type="pres">
      <dgm:prSet presAssocID="{E92451AC-6C9D-1047-B640-D52B5C53EE6C}" presName="parentLin" presStyleCnt="0"/>
      <dgm:spPr/>
    </dgm:pt>
    <dgm:pt modelId="{ACD070DF-51C8-4841-B6D8-5FFAD6DCCE69}" type="pres">
      <dgm:prSet presAssocID="{E92451AC-6C9D-1047-B640-D52B5C53EE6C}" presName="parentLeftMargin" presStyleLbl="node1" presStyleIdx="0" presStyleCnt="2"/>
      <dgm:spPr/>
    </dgm:pt>
    <dgm:pt modelId="{85955B02-418A-1D4E-9FA1-88B7365F3161}" type="pres">
      <dgm:prSet presAssocID="{E92451AC-6C9D-1047-B640-D52B5C53EE6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CE70C0-C93B-2D4C-B61A-398025CB50C2}" type="pres">
      <dgm:prSet presAssocID="{E92451AC-6C9D-1047-B640-D52B5C53EE6C}" presName="negativeSpace" presStyleCnt="0"/>
      <dgm:spPr/>
    </dgm:pt>
    <dgm:pt modelId="{B99D8E45-110F-5C4F-82C2-19EE09ACDD5A}" type="pres">
      <dgm:prSet presAssocID="{E92451AC-6C9D-1047-B640-D52B5C53EE6C}" presName="childText" presStyleLbl="conFgAcc1" presStyleIdx="0" presStyleCnt="2">
        <dgm:presLayoutVars>
          <dgm:bulletEnabled val="1"/>
        </dgm:presLayoutVars>
      </dgm:prSet>
      <dgm:spPr/>
    </dgm:pt>
    <dgm:pt modelId="{C9777FA1-0CA7-4442-B30A-DC919F4B2C07}" type="pres">
      <dgm:prSet presAssocID="{72FA8876-A846-9D45-9870-BAFDCC367B22}" presName="spaceBetweenRectangles" presStyleCnt="0"/>
      <dgm:spPr/>
    </dgm:pt>
    <dgm:pt modelId="{3C0931FF-0BF7-4543-B805-9D81FED2C451}" type="pres">
      <dgm:prSet presAssocID="{402B49E4-8622-E642-9450-0C65513700E5}" presName="parentLin" presStyleCnt="0"/>
      <dgm:spPr/>
    </dgm:pt>
    <dgm:pt modelId="{266B3FCB-2056-7B48-910F-52B8A92BBCDE}" type="pres">
      <dgm:prSet presAssocID="{402B49E4-8622-E642-9450-0C65513700E5}" presName="parentLeftMargin" presStyleLbl="node1" presStyleIdx="0" presStyleCnt="2"/>
      <dgm:spPr/>
    </dgm:pt>
    <dgm:pt modelId="{CE6F0338-2014-CA4A-A3C1-A9C194E5320B}" type="pres">
      <dgm:prSet presAssocID="{402B49E4-8622-E642-9450-0C65513700E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1CBE833-97EE-C542-A612-90ADEEED68BD}" type="pres">
      <dgm:prSet presAssocID="{402B49E4-8622-E642-9450-0C65513700E5}" presName="negativeSpace" presStyleCnt="0"/>
      <dgm:spPr/>
    </dgm:pt>
    <dgm:pt modelId="{F8551857-F806-3B43-8FAB-AC15FE2C7896}" type="pres">
      <dgm:prSet presAssocID="{402B49E4-8622-E642-9450-0C65513700E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8EAD91E-736D-BD4C-A3E4-49FCC039A87E}" type="presOf" srcId="{E374F27C-AA56-1E42-AC56-68167639FC74}" destId="{B99D8E45-110F-5C4F-82C2-19EE09ACDD5A}" srcOrd="0" destOrd="0" presId="urn:microsoft.com/office/officeart/2005/8/layout/list1"/>
    <dgm:cxn modelId="{7C7C7A1F-8F2E-BB44-8455-49858BC85B4E}" type="presOf" srcId="{32FB7359-5B6E-4E49-9E2B-A1A94BB2477D}" destId="{65BBB5C9-D6AE-3B49-8C63-DCBDE45C3DAB}" srcOrd="0" destOrd="0" presId="urn:microsoft.com/office/officeart/2005/8/layout/list1"/>
    <dgm:cxn modelId="{321B393E-40BA-F547-BF91-8E08A380CA0D}" srcId="{E374F27C-AA56-1E42-AC56-68167639FC74}" destId="{47AC16C8-95D9-5547-AB23-9E081E8BB831}" srcOrd="0" destOrd="0" parTransId="{D10B1C38-EF0F-AF47-B378-208F3A3A4183}" sibTransId="{998A52D7-1BD5-3048-BD49-6B5915A66231}"/>
    <dgm:cxn modelId="{6116A758-FF71-924E-B084-5A49CC7908F4}" type="presOf" srcId="{47AC16C8-95D9-5547-AB23-9E081E8BB831}" destId="{B99D8E45-110F-5C4F-82C2-19EE09ACDD5A}" srcOrd="0" destOrd="1" presId="urn:microsoft.com/office/officeart/2005/8/layout/list1"/>
    <dgm:cxn modelId="{3CFACB5E-F095-B947-8E19-88A1E30BC24F}" type="presOf" srcId="{D2F8E060-6F16-0740-81CA-59E4235522B5}" destId="{F8551857-F806-3B43-8FAB-AC15FE2C7896}" srcOrd="0" destOrd="0" presId="urn:microsoft.com/office/officeart/2005/8/layout/list1"/>
    <dgm:cxn modelId="{31E1596A-86DD-3244-8A40-3DEEA1B08FE1}" type="presOf" srcId="{B39C7462-69A4-A34B-9C61-AA038719E81E}" destId="{B99D8E45-110F-5C4F-82C2-19EE09ACDD5A}" srcOrd="0" destOrd="2" presId="urn:microsoft.com/office/officeart/2005/8/layout/list1"/>
    <dgm:cxn modelId="{D501F983-16CB-3148-9A72-58416DDF1FC6}" type="presOf" srcId="{E92451AC-6C9D-1047-B640-D52B5C53EE6C}" destId="{ACD070DF-51C8-4841-B6D8-5FFAD6DCCE69}" srcOrd="0" destOrd="0" presId="urn:microsoft.com/office/officeart/2005/8/layout/list1"/>
    <dgm:cxn modelId="{B49C7997-2867-7E4A-80F2-BC940A4C2B64}" srcId="{32FB7359-5B6E-4E49-9E2B-A1A94BB2477D}" destId="{402B49E4-8622-E642-9450-0C65513700E5}" srcOrd="1" destOrd="0" parTransId="{055549CB-6ED3-D34D-BCF4-BB055A9446C4}" sibTransId="{BEA1F129-DA7B-DC4C-8858-77E410A1D4F1}"/>
    <dgm:cxn modelId="{76F2409A-1132-3844-818C-AA4C2ED33B84}" type="presOf" srcId="{E92451AC-6C9D-1047-B640-D52B5C53EE6C}" destId="{85955B02-418A-1D4E-9FA1-88B7365F3161}" srcOrd="1" destOrd="0" presId="urn:microsoft.com/office/officeart/2005/8/layout/list1"/>
    <dgm:cxn modelId="{B413359F-B625-D84B-9010-17D89F116805}" srcId="{402B49E4-8622-E642-9450-0C65513700E5}" destId="{D2F8E060-6F16-0740-81CA-59E4235522B5}" srcOrd="0" destOrd="0" parTransId="{A167E115-89BF-6640-803B-7DC157242FDB}" sibTransId="{8A090703-9ACA-FD4A-AF22-4EFFC3D0009D}"/>
    <dgm:cxn modelId="{D2273DB2-298F-554C-98E4-20EB49D93088}" type="presOf" srcId="{402B49E4-8622-E642-9450-0C65513700E5}" destId="{CE6F0338-2014-CA4A-A3C1-A9C194E5320B}" srcOrd="1" destOrd="0" presId="urn:microsoft.com/office/officeart/2005/8/layout/list1"/>
    <dgm:cxn modelId="{7E895CD5-3E3B-5F48-A532-00240F2042A9}" type="presOf" srcId="{402B49E4-8622-E642-9450-0C65513700E5}" destId="{266B3FCB-2056-7B48-910F-52B8A92BBCDE}" srcOrd="0" destOrd="0" presId="urn:microsoft.com/office/officeart/2005/8/layout/list1"/>
    <dgm:cxn modelId="{7BAE0DE0-B84F-6B41-8F96-B47749104641}" srcId="{E92451AC-6C9D-1047-B640-D52B5C53EE6C}" destId="{E374F27C-AA56-1E42-AC56-68167639FC74}" srcOrd="0" destOrd="0" parTransId="{08CF4CDA-2FC9-9246-8FA9-77E4CD4AD645}" sibTransId="{E440FA73-0845-3C48-98D7-F1CBDE27D7E1}"/>
    <dgm:cxn modelId="{0BEECBED-FB17-3646-8E15-F26952415352}" srcId="{E92451AC-6C9D-1047-B640-D52B5C53EE6C}" destId="{B39C7462-69A4-A34B-9C61-AA038719E81E}" srcOrd="1" destOrd="0" parTransId="{F334CC66-13EA-A84D-8F82-5CF614BBBFA6}" sibTransId="{8BCE0DA7-C439-2A40-96E5-5049D3198F58}"/>
    <dgm:cxn modelId="{3C96DBFE-74DD-CD4C-8BC9-10697F3414EE}" srcId="{32FB7359-5B6E-4E49-9E2B-A1A94BB2477D}" destId="{E92451AC-6C9D-1047-B640-D52B5C53EE6C}" srcOrd="0" destOrd="0" parTransId="{CE8385FE-BCD9-1A42-A1DE-99965DCCE3BA}" sibTransId="{72FA8876-A846-9D45-9870-BAFDCC367B22}"/>
    <dgm:cxn modelId="{CB3BA875-DBE9-B740-B825-316F0ADB2922}" type="presParOf" srcId="{65BBB5C9-D6AE-3B49-8C63-DCBDE45C3DAB}" destId="{92269DF3-E0C7-6B46-974E-2A63AB252CBC}" srcOrd="0" destOrd="0" presId="urn:microsoft.com/office/officeart/2005/8/layout/list1"/>
    <dgm:cxn modelId="{B1701334-76BC-D149-A834-85FD15039FE2}" type="presParOf" srcId="{92269DF3-E0C7-6B46-974E-2A63AB252CBC}" destId="{ACD070DF-51C8-4841-B6D8-5FFAD6DCCE69}" srcOrd="0" destOrd="0" presId="urn:microsoft.com/office/officeart/2005/8/layout/list1"/>
    <dgm:cxn modelId="{2E7EF235-716E-3A40-8DD8-F84B50E346A1}" type="presParOf" srcId="{92269DF3-E0C7-6B46-974E-2A63AB252CBC}" destId="{85955B02-418A-1D4E-9FA1-88B7365F3161}" srcOrd="1" destOrd="0" presId="urn:microsoft.com/office/officeart/2005/8/layout/list1"/>
    <dgm:cxn modelId="{27AE61FC-ED87-9C4F-A023-4A0B028703FC}" type="presParOf" srcId="{65BBB5C9-D6AE-3B49-8C63-DCBDE45C3DAB}" destId="{C9CE70C0-C93B-2D4C-B61A-398025CB50C2}" srcOrd="1" destOrd="0" presId="urn:microsoft.com/office/officeart/2005/8/layout/list1"/>
    <dgm:cxn modelId="{D1EF63D4-5628-9C47-BB86-FC7A9246705C}" type="presParOf" srcId="{65BBB5C9-D6AE-3B49-8C63-DCBDE45C3DAB}" destId="{B99D8E45-110F-5C4F-82C2-19EE09ACDD5A}" srcOrd="2" destOrd="0" presId="urn:microsoft.com/office/officeart/2005/8/layout/list1"/>
    <dgm:cxn modelId="{558171E6-253E-4540-A35A-3E9CFB95A420}" type="presParOf" srcId="{65BBB5C9-D6AE-3B49-8C63-DCBDE45C3DAB}" destId="{C9777FA1-0CA7-4442-B30A-DC919F4B2C07}" srcOrd="3" destOrd="0" presId="urn:microsoft.com/office/officeart/2005/8/layout/list1"/>
    <dgm:cxn modelId="{F5DD8C8F-4B38-994C-AB69-F0E6A773B79F}" type="presParOf" srcId="{65BBB5C9-D6AE-3B49-8C63-DCBDE45C3DAB}" destId="{3C0931FF-0BF7-4543-B805-9D81FED2C451}" srcOrd="4" destOrd="0" presId="urn:microsoft.com/office/officeart/2005/8/layout/list1"/>
    <dgm:cxn modelId="{75969690-E703-5C49-8909-804DEE0BDF7C}" type="presParOf" srcId="{3C0931FF-0BF7-4543-B805-9D81FED2C451}" destId="{266B3FCB-2056-7B48-910F-52B8A92BBCDE}" srcOrd="0" destOrd="0" presId="urn:microsoft.com/office/officeart/2005/8/layout/list1"/>
    <dgm:cxn modelId="{F276DDDC-1169-7C43-B841-8564C229A6E9}" type="presParOf" srcId="{3C0931FF-0BF7-4543-B805-9D81FED2C451}" destId="{CE6F0338-2014-CA4A-A3C1-A9C194E5320B}" srcOrd="1" destOrd="0" presId="urn:microsoft.com/office/officeart/2005/8/layout/list1"/>
    <dgm:cxn modelId="{F4FADD56-34CE-6947-8860-77811119926A}" type="presParOf" srcId="{65BBB5C9-D6AE-3B49-8C63-DCBDE45C3DAB}" destId="{61CBE833-97EE-C542-A612-90ADEEED68BD}" srcOrd="5" destOrd="0" presId="urn:microsoft.com/office/officeart/2005/8/layout/list1"/>
    <dgm:cxn modelId="{68D68998-5A05-064A-BB60-96CCE0BD2BBB}" type="presParOf" srcId="{65BBB5C9-D6AE-3B49-8C63-DCBDE45C3DAB}" destId="{F8551857-F806-3B43-8FAB-AC15FE2C789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2FB7359-5B6E-4E49-9E2B-A1A94BB2477D}" type="doc">
      <dgm:prSet loTypeId="urn:microsoft.com/office/officeart/2005/8/layout/lis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92451AC-6C9D-1047-B640-D52B5C53EE6C}">
      <dgm:prSet phldrT="[Text]"/>
      <dgm:spPr/>
      <dgm:t>
        <a:bodyPr/>
        <a:lstStyle/>
        <a:p>
          <a:r>
            <a:rPr lang="en-US">
              <a:ea typeface="+mn-lt"/>
              <a:cs typeface="+mn-lt"/>
            </a:rPr>
            <a:t>Objective function: L</a:t>
          </a:r>
          <a:r>
            <a:rPr lang="en-US" baseline="-25000">
              <a:ea typeface="+mn-lt"/>
              <a:cs typeface="+mn-lt"/>
            </a:rPr>
            <a:t>s</a:t>
          </a:r>
          <a:r>
            <a:rPr lang="en-US">
              <a:ea typeface="+mn-lt"/>
              <a:cs typeface="+mn-lt"/>
            </a:rPr>
            <a:t> </a:t>
          </a:r>
          <a:endParaRPr lang="en-US" dirty="0"/>
        </a:p>
      </dgm:t>
    </dgm:pt>
    <dgm:pt modelId="{CE8385FE-BCD9-1A42-A1DE-99965DCCE3BA}" type="parTrans" cxnId="{3C96DBFE-74DD-CD4C-8BC9-10697F3414EE}">
      <dgm:prSet/>
      <dgm:spPr/>
      <dgm:t>
        <a:bodyPr/>
        <a:lstStyle/>
        <a:p>
          <a:endParaRPr lang="en-US"/>
        </a:p>
      </dgm:t>
    </dgm:pt>
    <dgm:pt modelId="{72FA8876-A846-9D45-9870-BAFDCC367B22}" type="sibTrans" cxnId="{3C96DBFE-74DD-CD4C-8BC9-10697F3414EE}">
      <dgm:prSet/>
      <dgm:spPr/>
      <dgm:t>
        <a:bodyPr/>
        <a:lstStyle/>
        <a:p>
          <a:endParaRPr lang="en-US"/>
        </a:p>
      </dgm:t>
    </dgm:pt>
    <dgm:pt modelId="{E374F27C-AA56-1E42-AC56-68167639FC74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8CF4CDA-2FC9-9246-8FA9-77E4CD4AD645}" type="parTrans" cxnId="{7BAE0DE0-B84F-6B41-8F96-B47749104641}">
      <dgm:prSet/>
      <dgm:spPr/>
      <dgm:t>
        <a:bodyPr/>
        <a:lstStyle/>
        <a:p>
          <a:endParaRPr lang="en-US"/>
        </a:p>
      </dgm:t>
    </dgm:pt>
    <dgm:pt modelId="{E440FA73-0845-3C48-98D7-F1CBDE27D7E1}" type="sibTrans" cxnId="{7BAE0DE0-B84F-6B41-8F96-B47749104641}">
      <dgm:prSet/>
      <dgm:spPr/>
      <dgm:t>
        <a:bodyPr/>
        <a:lstStyle/>
        <a:p>
          <a:endParaRPr lang="en-US"/>
        </a:p>
      </dgm:t>
    </dgm:pt>
    <dgm:pt modelId="{B39C7462-69A4-A34B-9C61-AA038719E81E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F334CC66-13EA-A84D-8F82-5CF614BBBFA6}" type="parTrans" cxnId="{0BEECBED-FB17-3646-8E15-F26952415352}">
      <dgm:prSet/>
      <dgm:spPr/>
      <dgm:t>
        <a:bodyPr/>
        <a:lstStyle/>
        <a:p>
          <a:endParaRPr lang="en-US"/>
        </a:p>
      </dgm:t>
    </dgm:pt>
    <dgm:pt modelId="{8BCE0DA7-C439-2A40-96E5-5049D3198F58}" type="sibTrans" cxnId="{0BEECBED-FB17-3646-8E15-F26952415352}">
      <dgm:prSet/>
      <dgm:spPr/>
      <dgm:t>
        <a:bodyPr/>
        <a:lstStyle/>
        <a:p>
          <a:endParaRPr lang="en-US"/>
        </a:p>
      </dgm:t>
    </dgm:pt>
    <dgm:pt modelId="{D2F8E060-6F16-0740-81CA-59E4235522B5}">
      <dgm:prSet phldrT="[Text]"/>
      <dgm:spPr/>
      <dgm:t>
        <a:bodyPr/>
        <a:lstStyle/>
        <a:p>
          <a:r>
            <a:rPr lang="en-US" dirty="0"/>
            <a:t>Directly computes the expectation of the context vector</a:t>
          </a:r>
          <a:endParaRPr lang="en-US" dirty="0">
            <a:cs typeface="Calibri" panose="020F0502020204030204"/>
          </a:endParaRPr>
        </a:p>
      </dgm:t>
    </dgm:pt>
    <dgm:pt modelId="{A167E115-89BF-6640-803B-7DC157242FDB}" type="parTrans" cxnId="{B413359F-B625-D84B-9010-17D89F116805}">
      <dgm:prSet/>
      <dgm:spPr/>
      <dgm:t>
        <a:bodyPr/>
        <a:lstStyle/>
        <a:p>
          <a:endParaRPr lang="en-US"/>
        </a:p>
      </dgm:t>
    </dgm:pt>
    <dgm:pt modelId="{8A090703-9ACA-FD4A-AF22-4EFFC3D0009D}" type="sibTrans" cxnId="{B413359F-B625-D84B-9010-17D89F116805}">
      <dgm:prSet/>
      <dgm:spPr/>
      <dgm:t>
        <a:bodyPr/>
        <a:lstStyle/>
        <a:p>
          <a:endParaRPr lang="en-US"/>
        </a:p>
      </dgm:t>
    </dgm:pt>
    <dgm:pt modelId="{402B49E4-8622-E642-9450-0C65513700E5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55549CB-6ED3-D34D-BCF4-BB055A9446C4}" type="parTrans" cxnId="{B49C7997-2867-7E4A-80F2-BC940A4C2B64}">
      <dgm:prSet/>
      <dgm:spPr/>
      <dgm:t>
        <a:bodyPr/>
        <a:lstStyle/>
        <a:p>
          <a:endParaRPr lang="en-US"/>
        </a:p>
      </dgm:t>
    </dgm:pt>
    <dgm:pt modelId="{BEA1F129-DA7B-DC4C-8858-77E410A1D4F1}" type="sibTrans" cxnId="{B49C7997-2867-7E4A-80F2-BC940A4C2B64}">
      <dgm:prSet/>
      <dgm:spPr/>
      <dgm:t>
        <a:bodyPr/>
        <a:lstStyle/>
        <a:p>
          <a:endParaRPr lang="en-US"/>
        </a:p>
      </dgm:t>
    </dgm:pt>
    <dgm:pt modelId="{47AC16C8-95D9-5547-AB23-9E081E8BB831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D10B1C38-EF0F-AF47-B378-208F3A3A4183}" type="parTrans" cxnId="{321B393E-40BA-F547-BF91-8E08A380CA0D}">
      <dgm:prSet/>
      <dgm:spPr/>
      <dgm:t>
        <a:bodyPr/>
        <a:lstStyle/>
        <a:p>
          <a:endParaRPr lang="en-US"/>
        </a:p>
      </dgm:t>
    </dgm:pt>
    <dgm:pt modelId="{998A52D7-1BD5-3048-BD49-6B5915A66231}" type="sibTrans" cxnId="{321B393E-40BA-F547-BF91-8E08A380CA0D}">
      <dgm:prSet/>
      <dgm:spPr/>
      <dgm:t>
        <a:bodyPr/>
        <a:lstStyle/>
        <a:p>
          <a:endParaRPr lang="en-US"/>
        </a:p>
      </dgm:t>
    </dgm:pt>
    <dgm:pt modelId="{65BBB5C9-D6AE-3B49-8C63-DCBDE45C3DAB}" type="pres">
      <dgm:prSet presAssocID="{32FB7359-5B6E-4E49-9E2B-A1A94BB2477D}" presName="linear" presStyleCnt="0">
        <dgm:presLayoutVars>
          <dgm:dir/>
          <dgm:animLvl val="lvl"/>
          <dgm:resizeHandles val="exact"/>
        </dgm:presLayoutVars>
      </dgm:prSet>
      <dgm:spPr/>
    </dgm:pt>
    <dgm:pt modelId="{92269DF3-E0C7-6B46-974E-2A63AB252CBC}" type="pres">
      <dgm:prSet presAssocID="{E92451AC-6C9D-1047-B640-D52B5C53EE6C}" presName="parentLin" presStyleCnt="0"/>
      <dgm:spPr/>
    </dgm:pt>
    <dgm:pt modelId="{ACD070DF-51C8-4841-B6D8-5FFAD6DCCE69}" type="pres">
      <dgm:prSet presAssocID="{E92451AC-6C9D-1047-B640-D52B5C53EE6C}" presName="parentLeftMargin" presStyleLbl="node1" presStyleIdx="0" presStyleCnt="2"/>
      <dgm:spPr/>
    </dgm:pt>
    <dgm:pt modelId="{85955B02-418A-1D4E-9FA1-88B7365F3161}" type="pres">
      <dgm:prSet presAssocID="{E92451AC-6C9D-1047-B640-D52B5C53EE6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CE70C0-C93B-2D4C-B61A-398025CB50C2}" type="pres">
      <dgm:prSet presAssocID="{E92451AC-6C9D-1047-B640-D52B5C53EE6C}" presName="negativeSpace" presStyleCnt="0"/>
      <dgm:spPr/>
    </dgm:pt>
    <dgm:pt modelId="{B99D8E45-110F-5C4F-82C2-19EE09ACDD5A}" type="pres">
      <dgm:prSet presAssocID="{E92451AC-6C9D-1047-B640-D52B5C53EE6C}" presName="childText" presStyleLbl="conFgAcc1" presStyleIdx="0" presStyleCnt="2">
        <dgm:presLayoutVars>
          <dgm:bulletEnabled val="1"/>
        </dgm:presLayoutVars>
      </dgm:prSet>
      <dgm:spPr/>
    </dgm:pt>
    <dgm:pt modelId="{C9777FA1-0CA7-4442-B30A-DC919F4B2C07}" type="pres">
      <dgm:prSet presAssocID="{72FA8876-A846-9D45-9870-BAFDCC367B22}" presName="spaceBetweenRectangles" presStyleCnt="0"/>
      <dgm:spPr/>
    </dgm:pt>
    <dgm:pt modelId="{3C0931FF-0BF7-4543-B805-9D81FED2C451}" type="pres">
      <dgm:prSet presAssocID="{402B49E4-8622-E642-9450-0C65513700E5}" presName="parentLin" presStyleCnt="0"/>
      <dgm:spPr/>
    </dgm:pt>
    <dgm:pt modelId="{266B3FCB-2056-7B48-910F-52B8A92BBCDE}" type="pres">
      <dgm:prSet presAssocID="{402B49E4-8622-E642-9450-0C65513700E5}" presName="parentLeftMargin" presStyleLbl="node1" presStyleIdx="0" presStyleCnt="2"/>
      <dgm:spPr/>
    </dgm:pt>
    <dgm:pt modelId="{CE6F0338-2014-CA4A-A3C1-A9C194E5320B}" type="pres">
      <dgm:prSet presAssocID="{402B49E4-8622-E642-9450-0C65513700E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1CBE833-97EE-C542-A612-90ADEEED68BD}" type="pres">
      <dgm:prSet presAssocID="{402B49E4-8622-E642-9450-0C65513700E5}" presName="negativeSpace" presStyleCnt="0"/>
      <dgm:spPr/>
    </dgm:pt>
    <dgm:pt modelId="{F8551857-F806-3B43-8FAB-AC15FE2C7896}" type="pres">
      <dgm:prSet presAssocID="{402B49E4-8622-E642-9450-0C65513700E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8EAD91E-736D-BD4C-A3E4-49FCC039A87E}" type="presOf" srcId="{E374F27C-AA56-1E42-AC56-68167639FC74}" destId="{B99D8E45-110F-5C4F-82C2-19EE09ACDD5A}" srcOrd="0" destOrd="0" presId="urn:microsoft.com/office/officeart/2005/8/layout/list1"/>
    <dgm:cxn modelId="{7C7C7A1F-8F2E-BB44-8455-49858BC85B4E}" type="presOf" srcId="{32FB7359-5B6E-4E49-9E2B-A1A94BB2477D}" destId="{65BBB5C9-D6AE-3B49-8C63-DCBDE45C3DAB}" srcOrd="0" destOrd="0" presId="urn:microsoft.com/office/officeart/2005/8/layout/list1"/>
    <dgm:cxn modelId="{321B393E-40BA-F547-BF91-8E08A380CA0D}" srcId="{E374F27C-AA56-1E42-AC56-68167639FC74}" destId="{47AC16C8-95D9-5547-AB23-9E081E8BB831}" srcOrd="0" destOrd="0" parTransId="{D10B1C38-EF0F-AF47-B378-208F3A3A4183}" sibTransId="{998A52D7-1BD5-3048-BD49-6B5915A66231}"/>
    <dgm:cxn modelId="{6116A758-FF71-924E-B084-5A49CC7908F4}" type="presOf" srcId="{47AC16C8-95D9-5547-AB23-9E081E8BB831}" destId="{B99D8E45-110F-5C4F-82C2-19EE09ACDD5A}" srcOrd="0" destOrd="1" presId="urn:microsoft.com/office/officeart/2005/8/layout/list1"/>
    <dgm:cxn modelId="{3CFACB5E-F095-B947-8E19-88A1E30BC24F}" type="presOf" srcId="{D2F8E060-6F16-0740-81CA-59E4235522B5}" destId="{F8551857-F806-3B43-8FAB-AC15FE2C7896}" srcOrd="0" destOrd="0" presId="urn:microsoft.com/office/officeart/2005/8/layout/list1"/>
    <dgm:cxn modelId="{31E1596A-86DD-3244-8A40-3DEEA1B08FE1}" type="presOf" srcId="{B39C7462-69A4-A34B-9C61-AA038719E81E}" destId="{B99D8E45-110F-5C4F-82C2-19EE09ACDD5A}" srcOrd="0" destOrd="2" presId="urn:microsoft.com/office/officeart/2005/8/layout/list1"/>
    <dgm:cxn modelId="{D501F983-16CB-3148-9A72-58416DDF1FC6}" type="presOf" srcId="{E92451AC-6C9D-1047-B640-D52B5C53EE6C}" destId="{ACD070DF-51C8-4841-B6D8-5FFAD6DCCE69}" srcOrd="0" destOrd="0" presId="urn:microsoft.com/office/officeart/2005/8/layout/list1"/>
    <dgm:cxn modelId="{B49C7997-2867-7E4A-80F2-BC940A4C2B64}" srcId="{32FB7359-5B6E-4E49-9E2B-A1A94BB2477D}" destId="{402B49E4-8622-E642-9450-0C65513700E5}" srcOrd="1" destOrd="0" parTransId="{055549CB-6ED3-D34D-BCF4-BB055A9446C4}" sibTransId="{BEA1F129-DA7B-DC4C-8858-77E410A1D4F1}"/>
    <dgm:cxn modelId="{76F2409A-1132-3844-818C-AA4C2ED33B84}" type="presOf" srcId="{E92451AC-6C9D-1047-B640-D52B5C53EE6C}" destId="{85955B02-418A-1D4E-9FA1-88B7365F3161}" srcOrd="1" destOrd="0" presId="urn:microsoft.com/office/officeart/2005/8/layout/list1"/>
    <dgm:cxn modelId="{B413359F-B625-D84B-9010-17D89F116805}" srcId="{402B49E4-8622-E642-9450-0C65513700E5}" destId="{D2F8E060-6F16-0740-81CA-59E4235522B5}" srcOrd="0" destOrd="0" parTransId="{A167E115-89BF-6640-803B-7DC157242FDB}" sibTransId="{8A090703-9ACA-FD4A-AF22-4EFFC3D0009D}"/>
    <dgm:cxn modelId="{D2273DB2-298F-554C-98E4-20EB49D93088}" type="presOf" srcId="{402B49E4-8622-E642-9450-0C65513700E5}" destId="{CE6F0338-2014-CA4A-A3C1-A9C194E5320B}" srcOrd="1" destOrd="0" presId="urn:microsoft.com/office/officeart/2005/8/layout/list1"/>
    <dgm:cxn modelId="{7E895CD5-3E3B-5F48-A532-00240F2042A9}" type="presOf" srcId="{402B49E4-8622-E642-9450-0C65513700E5}" destId="{266B3FCB-2056-7B48-910F-52B8A92BBCDE}" srcOrd="0" destOrd="0" presId="urn:microsoft.com/office/officeart/2005/8/layout/list1"/>
    <dgm:cxn modelId="{7BAE0DE0-B84F-6B41-8F96-B47749104641}" srcId="{E92451AC-6C9D-1047-B640-D52B5C53EE6C}" destId="{E374F27C-AA56-1E42-AC56-68167639FC74}" srcOrd="0" destOrd="0" parTransId="{08CF4CDA-2FC9-9246-8FA9-77E4CD4AD645}" sibTransId="{E440FA73-0845-3C48-98D7-F1CBDE27D7E1}"/>
    <dgm:cxn modelId="{0BEECBED-FB17-3646-8E15-F26952415352}" srcId="{E92451AC-6C9D-1047-B640-D52B5C53EE6C}" destId="{B39C7462-69A4-A34B-9C61-AA038719E81E}" srcOrd="1" destOrd="0" parTransId="{F334CC66-13EA-A84D-8F82-5CF614BBBFA6}" sibTransId="{8BCE0DA7-C439-2A40-96E5-5049D3198F58}"/>
    <dgm:cxn modelId="{3C96DBFE-74DD-CD4C-8BC9-10697F3414EE}" srcId="{32FB7359-5B6E-4E49-9E2B-A1A94BB2477D}" destId="{E92451AC-6C9D-1047-B640-D52B5C53EE6C}" srcOrd="0" destOrd="0" parTransId="{CE8385FE-BCD9-1A42-A1DE-99965DCCE3BA}" sibTransId="{72FA8876-A846-9D45-9870-BAFDCC367B22}"/>
    <dgm:cxn modelId="{CB3BA875-DBE9-B740-B825-316F0ADB2922}" type="presParOf" srcId="{65BBB5C9-D6AE-3B49-8C63-DCBDE45C3DAB}" destId="{92269DF3-E0C7-6B46-974E-2A63AB252CBC}" srcOrd="0" destOrd="0" presId="urn:microsoft.com/office/officeart/2005/8/layout/list1"/>
    <dgm:cxn modelId="{B1701334-76BC-D149-A834-85FD15039FE2}" type="presParOf" srcId="{92269DF3-E0C7-6B46-974E-2A63AB252CBC}" destId="{ACD070DF-51C8-4841-B6D8-5FFAD6DCCE69}" srcOrd="0" destOrd="0" presId="urn:microsoft.com/office/officeart/2005/8/layout/list1"/>
    <dgm:cxn modelId="{2E7EF235-716E-3A40-8DD8-F84B50E346A1}" type="presParOf" srcId="{92269DF3-E0C7-6B46-974E-2A63AB252CBC}" destId="{85955B02-418A-1D4E-9FA1-88B7365F3161}" srcOrd="1" destOrd="0" presId="urn:microsoft.com/office/officeart/2005/8/layout/list1"/>
    <dgm:cxn modelId="{27AE61FC-ED87-9C4F-A023-4A0B028703FC}" type="presParOf" srcId="{65BBB5C9-D6AE-3B49-8C63-DCBDE45C3DAB}" destId="{C9CE70C0-C93B-2D4C-B61A-398025CB50C2}" srcOrd="1" destOrd="0" presId="urn:microsoft.com/office/officeart/2005/8/layout/list1"/>
    <dgm:cxn modelId="{D1EF63D4-5628-9C47-BB86-FC7A9246705C}" type="presParOf" srcId="{65BBB5C9-D6AE-3B49-8C63-DCBDE45C3DAB}" destId="{B99D8E45-110F-5C4F-82C2-19EE09ACDD5A}" srcOrd="2" destOrd="0" presId="urn:microsoft.com/office/officeart/2005/8/layout/list1"/>
    <dgm:cxn modelId="{558171E6-253E-4540-A35A-3E9CFB95A420}" type="presParOf" srcId="{65BBB5C9-D6AE-3B49-8C63-DCBDE45C3DAB}" destId="{C9777FA1-0CA7-4442-B30A-DC919F4B2C07}" srcOrd="3" destOrd="0" presId="urn:microsoft.com/office/officeart/2005/8/layout/list1"/>
    <dgm:cxn modelId="{F5DD8C8F-4B38-994C-AB69-F0E6A773B79F}" type="presParOf" srcId="{65BBB5C9-D6AE-3B49-8C63-DCBDE45C3DAB}" destId="{3C0931FF-0BF7-4543-B805-9D81FED2C451}" srcOrd="4" destOrd="0" presId="urn:microsoft.com/office/officeart/2005/8/layout/list1"/>
    <dgm:cxn modelId="{75969690-E703-5C49-8909-804DEE0BDF7C}" type="presParOf" srcId="{3C0931FF-0BF7-4543-B805-9D81FED2C451}" destId="{266B3FCB-2056-7B48-910F-52B8A92BBCDE}" srcOrd="0" destOrd="0" presId="urn:microsoft.com/office/officeart/2005/8/layout/list1"/>
    <dgm:cxn modelId="{F276DDDC-1169-7C43-B841-8564C229A6E9}" type="presParOf" srcId="{3C0931FF-0BF7-4543-B805-9D81FED2C451}" destId="{CE6F0338-2014-CA4A-A3C1-A9C194E5320B}" srcOrd="1" destOrd="0" presId="urn:microsoft.com/office/officeart/2005/8/layout/list1"/>
    <dgm:cxn modelId="{F4FADD56-34CE-6947-8860-77811119926A}" type="presParOf" srcId="{65BBB5C9-D6AE-3B49-8C63-DCBDE45C3DAB}" destId="{61CBE833-97EE-C542-A612-90ADEEED68BD}" srcOrd="5" destOrd="0" presId="urn:microsoft.com/office/officeart/2005/8/layout/list1"/>
    <dgm:cxn modelId="{68D68998-5A05-064A-BB60-96CCE0BD2BBB}" type="presParOf" srcId="{65BBB5C9-D6AE-3B49-8C63-DCBDE45C3DAB}" destId="{F8551857-F806-3B43-8FAB-AC15FE2C789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2FB7359-5B6E-4E49-9E2B-A1A94BB2477D}" type="doc">
      <dgm:prSet loTypeId="urn:microsoft.com/office/officeart/2005/8/layout/vList6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92451AC-6C9D-1047-B640-D52B5C53EE6C}">
      <dgm:prSet phldrT="[Text]"/>
      <dgm:spPr/>
      <dgm:t>
        <a:bodyPr/>
        <a:lstStyle/>
        <a:p>
          <a:r>
            <a:rPr lang="en-US" dirty="0">
              <a:ea typeface="+mn-lt"/>
              <a:cs typeface="+mn-lt"/>
            </a:rPr>
            <a:t>Doubly Stochastic Regularization</a:t>
          </a:r>
          <a:endParaRPr lang="en-US" dirty="0"/>
        </a:p>
      </dgm:t>
    </dgm:pt>
    <dgm:pt modelId="{CE8385FE-BCD9-1A42-A1DE-99965DCCE3BA}" type="parTrans" cxnId="{3C96DBFE-74DD-CD4C-8BC9-10697F3414EE}">
      <dgm:prSet/>
      <dgm:spPr/>
      <dgm:t>
        <a:bodyPr/>
        <a:lstStyle/>
        <a:p>
          <a:endParaRPr lang="en-US"/>
        </a:p>
      </dgm:t>
    </dgm:pt>
    <dgm:pt modelId="{72FA8876-A846-9D45-9870-BAFDCC367B22}" type="sibTrans" cxnId="{3C96DBFE-74DD-CD4C-8BC9-10697F3414EE}">
      <dgm:prSet/>
      <dgm:spPr/>
      <dgm:t>
        <a:bodyPr/>
        <a:lstStyle/>
        <a:p>
          <a:endParaRPr lang="en-US"/>
        </a:p>
      </dgm:t>
    </dgm:pt>
    <dgm:pt modelId="{E374F27C-AA56-1E42-AC56-68167639FC74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Forces algorithm to pay equal attention to every part of the image over the course of caption generation</a:t>
          </a:r>
        </a:p>
      </dgm:t>
    </dgm:pt>
    <dgm:pt modelId="{08CF4CDA-2FC9-9246-8FA9-77E4CD4AD645}" type="parTrans" cxnId="{7BAE0DE0-B84F-6B41-8F96-B47749104641}">
      <dgm:prSet/>
      <dgm:spPr/>
      <dgm:t>
        <a:bodyPr/>
        <a:lstStyle/>
        <a:p>
          <a:endParaRPr lang="en-US"/>
        </a:p>
      </dgm:t>
    </dgm:pt>
    <dgm:pt modelId="{E440FA73-0845-3C48-98D7-F1CBDE27D7E1}" type="sibTrans" cxnId="{7BAE0DE0-B84F-6B41-8F96-B47749104641}">
      <dgm:prSet/>
      <dgm:spPr/>
      <dgm:t>
        <a:bodyPr/>
        <a:lstStyle/>
        <a:p>
          <a:endParaRPr lang="en-US"/>
        </a:p>
      </dgm:t>
    </dgm:pt>
    <dgm:pt modelId="{D2F8E060-6F16-0740-81CA-59E4235522B5}">
      <dgm:prSet phldrT="[Text]"/>
      <dgm:spPr/>
      <dgm:t>
        <a:bodyPr/>
        <a:lstStyle/>
        <a:p>
          <a:r>
            <a:rPr lang="en-US" dirty="0">
              <a:ea typeface="+mn-lt"/>
              <a:cs typeface="+mn-lt"/>
            </a:rPr>
            <a:t>Predicted from previous hidden state h</a:t>
          </a:r>
          <a:r>
            <a:rPr lang="en-US" baseline="-25000" dirty="0">
              <a:ea typeface="+mn-lt"/>
              <a:cs typeface="+mn-lt"/>
            </a:rPr>
            <a:t>t-1 </a:t>
          </a:r>
          <a:r>
            <a:rPr lang="en-US" dirty="0">
              <a:ea typeface="+mn-lt"/>
              <a:cs typeface="+mn-lt"/>
            </a:rPr>
            <a:t>at each time-step </a:t>
          </a:r>
          <a:r>
            <a:rPr lang="en-US" i="1" dirty="0">
              <a:ea typeface="+mn-lt"/>
              <a:cs typeface="+mn-lt"/>
            </a:rPr>
            <a:t>t</a:t>
          </a:r>
          <a:r>
            <a:rPr lang="en-US" baseline="-25000" dirty="0">
              <a:ea typeface="+mn-lt"/>
              <a:cs typeface="+mn-lt"/>
            </a:rPr>
            <a:t> </a:t>
          </a:r>
          <a:endParaRPr lang="en-US" dirty="0">
            <a:cs typeface="Calibri" panose="020F0502020204030204"/>
          </a:endParaRPr>
        </a:p>
      </dgm:t>
    </dgm:pt>
    <dgm:pt modelId="{A167E115-89BF-6640-803B-7DC157242FDB}" type="parTrans" cxnId="{B413359F-B625-D84B-9010-17D89F116805}">
      <dgm:prSet/>
      <dgm:spPr/>
      <dgm:t>
        <a:bodyPr/>
        <a:lstStyle/>
        <a:p>
          <a:endParaRPr lang="en-US"/>
        </a:p>
      </dgm:t>
    </dgm:pt>
    <dgm:pt modelId="{8A090703-9ACA-FD4A-AF22-4EFFC3D0009D}" type="sibTrans" cxnId="{B413359F-B625-D84B-9010-17D89F116805}">
      <dgm:prSet/>
      <dgm:spPr/>
      <dgm:t>
        <a:bodyPr/>
        <a:lstStyle/>
        <a:p>
          <a:endParaRPr lang="en-US"/>
        </a:p>
      </dgm:t>
    </dgm:pt>
    <dgm:pt modelId="{402B49E4-8622-E642-9450-0C65513700E5}">
      <dgm:prSet phldrT="[Text]"/>
      <dgm:spPr/>
      <dgm:t>
        <a:bodyPr/>
        <a:lstStyle/>
        <a:p>
          <a:r>
            <a:rPr lang="en-US">
              <a:ea typeface="+mn-lt"/>
              <a:cs typeface="+mn-lt"/>
            </a:rPr>
            <a:t>Model also predicts 𝛽 </a:t>
          </a:r>
          <a:endParaRPr lang="en-US" dirty="0">
            <a:cs typeface="Calibri" panose="020F0502020204030204"/>
          </a:endParaRPr>
        </a:p>
      </dgm:t>
    </dgm:pt>
    <dgm:pt modelId="{055549CB-6ED3-D34D-BCF4-BB055A9446C4}" type="parTrans" cxnId="{B49C7997-2867-7E4A-80F2-BC940A4C2B64}">
      <dgm:prSet/>
      <dgm:spPr/>
      <dgm:t>
        <a:bodyPr/>
        <a:lstStyle/>
        <a:p>
          <a:endParaRPr lang="en-US"/>
        </a:p>
      </dgm:t>
    </dgm:pt>
    <dgm:pt modelId="{BEA1F129-DA7B-DC4C-8858-77E410A1D4F1}" type="sibTrans" cxnId="{B49C7997-2867-7E4A-80F2-BC940A4C2B64}">
      <dgm:prSet/>
      <dgm:spPr/>
      <dgm:t>
        <a:bodyPr/>
        <a:lstStyle/>
        <a:p>
          <a:endParaRPr lang="en-US"/>
        </a:p>
      </dgm:t>
    </dgm:pt>
    <dgm:pt modelId="{397F9276-4CDB-FE46-88E8-D81A56C40F89}">
      <dgm:prSet phldrT="[Text]"/>
      <dgm:spPr/>
      <dgm:t>
        <a:bodyPr/>
        <a:lstStyle/>
        <a:p>
          <a:r>
            <a:rPr lang="en-US" i="1" dirty="0">
              <a:ea typeface="+mn-lt"/>
              <a:cs typeface="+mn-lt"/>
            </a:rPr>
            <a:t>Minimize penalized</a:t>
          </a:r>
          <a:r>
            <a:rPr lang="en-US" dirty="0">
              <a:ea typeface="+mn-lt"/>
              <a:cs typeface="+mn-lt"/>
            </a:rPr>
            <a:t> negative log-likelihood</a:t>
          </a:r>
          <a:endParaRPr lang="en-US" dirty="0">
            <a:cs typeface="Calibri" panose="020F0502020204030204"/>
          </a:endParaRPr>
        </a:p>
      </dgm:t>
    </dgm:pt>
    <dgm:pt modelId="{201D788A-1C10-884F-A09E-54C36562BBEE}" type="parTrans" cxnId="{F0A1E61A-261A-E441-A6D5-84213407A2B4}">
      <dgm:prSet/>
      <dgm:spPr/>
      <dgm:t>
        <a:bodyPr/>
        <a:lstStyle/>
        <a:p>
          <a:endParaRPr lang="en-US"/>
        </a:p>
      </dgm:t>
    </dgm:pt>
    <dgm:pt modelId="{B440749D-4660-814C-A0FA-7BB74C726E6D}" type="sibTrans" cxnId="{F0A1E61A-261A-E441-A6D5-84213407A2B4}">
      <dgm:prSet/>
      <dgm:spPr/>
      <dgm:t>
        <a:bodyPr/>
        <a:lstStyle/>
        <a:p>
          <a:endParaRPr lang="en-US"/>
        </a:p>
      </dgm:t>
    </dgm:pt>
    <dgm:pt modelId="{645DCCC0-AEFD-EB4F-80B5-D9BFC620D64D}">
      <dgm:prSet phldrT="[Text]"/>
      <dgm:spPr/>
      <dgm:t>
        <a:bodyPr/>
        <a:lstStyle/>
        <a:p>
          <a:r>
            <a:rPr lang="en-US" dirty="0">
              <a:cs typeface="Calibri" panose="020F0502020204030204"/>
            </a:rPr>
            <a:t>Final Objective Function</a:t>
          </a:r>
        </a:p>
      </dgm:t>
    </dgm:pt>
    <dgm:pt modelId="{C8541201-9FCB-2446-90CD-A7B8BE172859}" type="parTrans" cxnId="{A26D9215-DBEA-2F47-A7EB-21F11BB7723C}">
      <dgm:prSet/>
      <dgm:spPr/>
      <dgm:t>
        <a:bodyPr/>
        <a:lstStyle/>
        <a:p>
          <a:endParaRPr lang="en-US"/>
        </a:p>
      </dgm:t>
    </dgm:pt>
    <dgm:pt modelId="{CD794D92-0058-F446-9362-97C7A09A2085}" type="sibTrans" cxnId="{A26D9215-DBEA-2F47-A7EB-21F11BB7723C}">
      <dgm:prSet/>
      <dgm:spPr/>
      <dgm:t>
        <a:bodyPr/>
        <a:lstStyle/>
        <a:p>
          <a:endParaRPr lang="en-US"/>
        </a:p>
      </dgm:t>
    </dgm:pt>
    <dgm:pt modelId="{DB05FD2E-8BEE-1543-BB52-D5E4998A3786}" type="pres">
      <dgm:prSet presAssocID="{32FB7359-5B6E-4E49-9E2B-A1A94BB2477D}" presName="Name0" presStyleCnt="0">
        <dgm:presLayoutVars>
          <dgm:dir/>
          <dgm:animLvl val="lvl"/>
          <dgm:resizeHandles/>
        </dgm:presLayoutVars>
      </dgm:prSet>
      <dgm:spPr/>
    </dgm:pt>
    <dgm:pt modelId="{57ADDCE8-666E-5540-BB60-09228AB828EA}" type="pres">
      <dgm:prSet presAssocID="{E92451AC-6C9D-1047-B640-D52B5C53EE6C}" presName="linNode" presStyleCnt="0"/>
      <dgm:spPr/>
    </dgm:pt>
    <dgm:pt modelId="{3D3CC313-EB43-5B46-9401-A057D2AC1303}" type="pres">
      <dgm:prSet presAssocID="{E92451AC-6C9D-1047-B640-D52B5C53EE6C}" presName="parentShp" presStyleLbl="node1" presStyleIdx="0" presStyleCnt="3">
        <dgm:presLayoutVars>
          <dgm:bulletEnabled val="1"/>
        </dgm:presLayoutVars>
      </dgm:prSet>
      <dgm:spPr/>
    </dgm:pt>
    <dgm:pt modelId="{6A41CBC6-98CE-614A-A543-FEDBF7B98E9B}" type="pres">
      <dgm:prSet presAssocID="{E92451AC-6C9D-1047-B640-D52B5C53EE6C}" presName="childShp" presStyleLbl="bgAccFollowNode1" presStyleIdx="0" presStyleCnt="3">
        <dgm:presLayoutVars>
          <dgm:bulletEnabled val="1"/>
        </dgm:presLayoutVars>
      </dgm:prSet>
      <dgm:spPr/>
    </dgm:pt>
    <dgm:pt modelId="{0CFDE4FD-6831-AA49-BAF0-DBD7A007E868}" type="pres">
      <dgm:prSet presAssocID="{72FA8876-A846-9D45-9870-BAFDCC367B22}" presName="spacing" presStyleCnt="0"/>
      <dgm:spPr/>
    </dgm:pt>
    <dgm:pt modelId="{7FD693FB-E18D-0745-8D10-9DAE6AD1BC31}" type="pres">
      <dgm:prSet presAssocID="{402B49E4-8622-E642-9450-0C65513700E5}" presName="linNode" presStyleCnt="0"/>
      <dgm:spPr/>
    </dgm:pt>
    <dgm:pt modelId="{F6AA68AE-7288-2C44-80D5-A73F08340B2C}" type="pres">
      <dgm:prSet presAssocID="{402B49E4-8622-E642-9450-0C65513700E5}" presName="parentShp" presStyleLbl="node1" presStyleIdx="1" presStyleCnt="3">
        <dgm:presLayoutVars>
          <dgm:bulletEnabled val="1"/>
        </dgm:presLayoutVars>
      </dgm:prSet>
      <dgm:spPr/>
    </dgm:pt>
    <dgm:pt modelId="{2C46C11A-22BD-F14E-9FD2-2B64E50805C9}" type="pres">
      <dgm:prSet presAssocID="{402B49E4-8622-E642-9450-0C65513700E5}" presName="childShp" presStyleLbl="bgAccFollowNode1" presStyleIdx="1" presStyleCnt="3">
        <dgm:presLayoutVars>
          <dgm:bulletEnabled val="1"/>
        </dgm:presLayoutVars>
      </dgm:prSet>
      <dgm:spPr/>
    </dgm:pt>
    <dgm:pt modelId="{FF64205D-77B3-5C42-814F-422D1D58D87E}" type="pres">
      <dgm:prSet presAssocID="{BEA1F129-DA7B-DC4C-8858-77E410A1D4F1}" presName="spacing" presStyleCnt="0"/>
      <dgm:spPr/>
    </dgm:pt>
    <dgm:pt modelId="{C4AF5168-918D-CD45-A376-4EAEC4B3B1CA}" type="pres">
      <dgm:prSet presAssocID="{645DCCC0-AEFD-EB4F-80B5-D9BFC620D64D}" presName="linNode" presStyleCnt="0"/>
      <dgm:spPr/>
    </dgm:pt>
    <dgm:pt modelId="{A09C742E-D541-5446-A0A4-26D0BEFDE041}" type="pres">
      <dgm:prSet presAssocID="{645DCCC0-AEFD-EB4F-80B5-D9BFC620D64D}" presName="parentShp" presStyleLbl="node1" presStyleIdx="2" presStyleCnt="3">
        <dgm:presLayoutVars>
          <dgm:bulletEnabled val="1"/>
        </dgm:presLayoutVars>
      </dgm:prSet>
      <dgm:spPr/>
    </dgm:pt>
    <dgm:pt modelId="{61D546A1-79CC-1242-946D-7A6357547123}" type="pres">
      <dgm:prSet presAssocID="{645DCCC0-AEFD-EB4F-80B5-D9BFC620D64D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AD908600-978E-2E49-A240-CA9C1745933A}" type="presOf" srcId="{645DCCC0-AEFD-EB4F-80B5-D9BFC620D64D}" destId="{A09C742E-D541-5446-A0A4-26D0BEFDE041}" srcOrd="0" destOrd="0" presId="urn:microsoft.com/office/officeart/2005/8/layout/vList6"/>
    <dgm:cxn modelId="{D4B6400A-0625-E448-B788-A07C3B1A1322}" type="presOf" srcId="{402B49E4-8622-E642-9450-0C65513700E5}" destId="{F6AA68AE-7288-2C44-80D5-A73F08340B2C}" srcOrd="0" destOrd="0" presId="urn:microsoft.com/office/officeart/2005/8/layout/vList6"/>
    <dgm:cxn modelId="{A26D9215-DBEA-2F47-A7EB-21F11BB7723C}" srcId="{32FB7359-5B6E-4E49-9E2B-A1A94BB2477D}" destId="{645DCCC0-AEFD-EB4F-80B5-D9BFC620D64D}" srcOrd="2" destOrd="0" parTransId="{C8541201-9FCB-2446-90CD-A7B8BE172859}" sibTransId="{CD794D92-0058-F446-9362-97C7A09A2085}"/>
    <dgm:cxn modelId="{F0A1E61A-261A-E441-A6D5-84213407A2B4}" srcId="{645DCCC0-AEFD-EB4F-80B5-D9BFC620D64D}" destId="{397F9276-4CDB-FE46-88E8-D81A56C40F89}" srcOrd="0" destOrd="0" parTransId="{201D788A-1C10-884F-A09E-54C36562BBEE}" sibTransId="{B440749D-4660-814C-A0FA-7BB74C726E6D}"/>
    <dgm:cxn modelId="{26E78B2F-9E2E-054B-88D6-A4C6EFACADE9}" type="presOf" srcId="{397F9276-4CDB-FE46-88E8-D81A56C40F89}" destId="{61D546A1-79CC-1242-946D-7A6357547123}" srcOrd="0" destOrd="0" presId="urn:microsoft.com/office/officeart/2005/8/layout/vList6"/>
    <dgm:cxn modelId="{F928FB3F-C032-F544-BFF4-1CA0678263EB}" type="presOf" srcId="{D2F8E060-6F16-0740-81CA-59E4235522B5}" destId="{2C46C11A-22BD-F14E-9FD2-2B64E50805C9}" srcOrd="0" destOrd="0" presId="urn:microsoft.com/office/officeart/2005/8/layout/vList6"/>
    <dgm:cxn modelId="{B49C7997-2867-7E4A-80F2-BC940A4C2B64}" srcId="{32FB7359-5B6E-4E49-9E2B-A1A94BB2477D}" destId="{402B49E4-8622-E642-9450-0C65513700E5}" srcOrd="1" destOrd="0" parTransId="{055549CB-6ED3-D34D-BCF4-BB055A9446C4}" sibTransId="{BEA1F129-DA7B-DC4C-8858-77E410A1D4F1}"/>
    <dgm:cxn modelId="{B413359F-B625-D84B-9010-17D89F116805}" srcId="{402B49E4-8622-E642-9450-0C65513700E5}" destId="{D2F8E060-6F16-0740-81CA-59E4235522B5}" srcOrd="0" destOrd="0" parTransId="{A167E115-89BF-6640-803B-7DC157242FDB}" sibTransId="{8A090703-9ACA-FD4A-AF22-4EFFC3D0009D}"/>
    <dgm:cxn modelId="{F767CBAC-F28A-3346-BCE9-446CAC1CE785}" type="presOf" srcId="{E92451AC-6C9D-1047-B640-D52B5C53EE6C}" destId="{3D3CC313-EB43-5B46-9401-A057D2AC1303}" srcOrd="0" destOrd="0" presId="urn:microsoft.com/office/officeart/2005/8/layout/vList6"/>
    <dgm:cxn modelId="{227083B7-FE58-8E47-96F4-907F5841482E}" type="presOf" srcId="{E374F27C-AA56-1E42-AC56-68167639FC74}" destId="{6A41CBC6-98CE-614A-A543-FEDBF7B98E9B}" srcOrd="0" destOrd="0" presId="urn:microsoft.com/office/officeart/2005/8/layout/vList6"/>
    <dgm:cxn modelId="{FE3D4AC2-7C7F-2140-BCB1-D6C7B244D48F}" type="presOf" srcId="{32FB7359-5B6E-4E49-9E2B-A1A94BB2477D}" destId="{DB05FD2E-8BEE-1543-BB52-D5E4998A3786}" srcOrd="0" destOrd="0" presId="urn:microsoft.com/office/officeart/2005/8/layout/vList6"/>
    <dgm:cxn modelId="{7BAE0DE0-B84F-6B41-8F96-B47749104641}" srcId="{E92451AC-6C9D-1047-B640-D52B5C53EE6C}" destId="{E374F27C-AA56-1E42-AC56-68167639FC74}" srcOrd="0" destOrd="0" parTransId="{08CF4CDA-2FC9-9246-8FA9-77E4CD4AD645}" sibTransId="{E440FA73-0845-3C48-98D7-F1CBDE27D7E1}"/>
    <dgm:cxn modelId="{3C96DBFE-74DD-CD4C-8BC9-10697F3414EE}" srcId="{32FB7359-5B6E-4E49-9E2B-A1A94BB2477D}" destId="{E92451AC-6C9D-1047-B640-D52B5C53EE6C}" srcOrd="0" destOrd="0" parTransId="{CE8385FE-BCD9-1A42-A1DE-99965DCCE3BA}" sibTransId="{72FA8876-A846-9D45-9870-BAFDCC367B22}"/>
    <dgm:cxn modelId="{60EFBF64-290F-9B42-BAF0-180227182235}" type="presParOf" srcId="{DB05FD2E-8BEE-1543-BB52-D5E4998A3786}" destId="{57ADDCE8-666E-5540-BB60-09228AB828EA}" srcOrd="0" destOrd="0" presId="urn:microsoft.com/office/officeart/2005/8/layout/vList6"/>
    <dgm:cxn modelId="{60821FB2-4EBC-1E43-89F7-09D612C5F45A}" type="presParOf" srcId="{57ADDCE8-666E-5540-BB60-09228AB828EA}" destId="{3D3CC313-EB43-5B46-9401-A057D2AC1303}" srcOrd="0" destOrd="0" presId="urn:microsoft.com/office/officeart/2005/8/layout/vList6"/>
    <dgm:cxn modelId="{0FE24516-FD90-9C49-9168-A04D55C08D6B}" type="presParOf" srcId="{57ADDCE8-666E-5540-BB60-09228AB828EA}" destId="{6A41CBC6-98CE-614A-A543-FEDBF7B98E9B}" srcOrd="1" destOrd="0" presId="urn:microsoft.com/office/officeart/2005/8/layout/vList6"/>
    <dgm:cxn modelId="{80FA5418-AE21-0D47-9B50-06B94069D916}" type="presParOf" srcId="{DB05FD2E-8BEE-1543-BB52-D5E4998A3786}" destId="{0CFDE4FD-6831-AA49-BAF0-DBD7A007E868}" srcOrd="1" destOrd="0" presId="urn:microsoft.com/office/officeart/2005/8/layout/vList6"/>
    <dgm:cxn modelId="{872F2437-CE18-974A-8164-6085DB33AFFD}" type="presParOf" srcId="{DB05FD2E-8BEE-1543-BB52-D5E4998A3786}" destId="{7FD693FB-E18D-0745-8D10-9DAE6AD1BC31}" srcOrd="2" destOrd="0" presId="urn:microsoft.com/office/officeart/2005/8/layout/vList6"/>
    <dgm:cxn modelId="{6B34D8B1-310C-F641-9E69-D3E37F776213}" type="presParOf" srcId="{7FD693FB-E18D-0745-8D10-9DAE6AD1BC31}" destId="{F6AA68AE-7288-2C44-80D5-A73F08340B2C}" srcOrd="0" destOrd="0" presId="urn:microsoft.com/office/officeart/2005/8/layout/vList6"/>
    <dgm:cxn modelId="{1DFAD464-3FC7-0741-A24B-891ACA1544EE}" type="presParOf" srcId="{7FD693FB-E18D-0745-8D10-9DAE6AD1BC31}" destId="{2C46C11A-22BD-F14E-9FD2-2B64E50805C9}" srcOrd="1" destOrd="0" presId="urn:microsoft.com/office/officeart/2005/8/layout/vList6"/>
    <dgm:cxn modelId="{7F6096B7-2917-B447-B845-6D08A7016DC0}" type="presParOf" srcId="{DB05FD2E-8BEE-1543-BB52-D5E4998A3786}" destId="{FF64205D-77B3-5C42-814F-422D1D58D87E}" srcOrd="3" destOrd="0" presId="urn:microsoft.com/office/officeart/2005/8/layout/vList6"/>
    <dgm:cxn modelId="{2E9D7B51-EB4F-EF4C-A607-FED30EC265E5}" type="presParOf" srcId="{DB05FD2E-8BEE-1543-BB52-D5E4998A3786}" destId="{C4AF5168-918D-CD45-A376-4EAEC4B3B1CA}" srcOrd="4" destOrd="0" presId="urn:microsoft.com/office/officeart/2005/8/layout/vList6"/>
    <dgm:cxn modelId="{7D095E1B-9408-AC46-BB2E-D74B3FF2E581}" type="presParOf" srcId="{C4AF5168-918D-CD45-A376-4EAEC4B3B1CA}" destId="{A09C742E-D541-5446-A0A4-26D0BEFDE041}" srcOrd="0" destOrd="0" presId="urn:microsoft.com/office/officeart/2005/8/layout/vList6"/>
    <dgm:cxn modelId="{CBEAE632-6597-804E-BD77-A75262D95C8E}" type="presParOf" srcId="{C4AF5168-918D-CD45-A376-4EAEC4B3B1CA}" destId="{61D546A1-79CC-1242-946D-7A635754712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13A2FF4-4122-2341-B729-62D08A4E3273}" type="doc">
      <dgm:prSet loTypeId="urn:microsoft.com/office/officeart/2005/8/layout/lProcess2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75CB583-0E5E-DC4E-88E1-9763BB4D2D7A}">
      <dgm:prSet phldrT="[Text]"/>
      <dgm:spPr/>
      <dgm:t>
        <a:bodyPr/>
        <a:lstStyle/>
        <a:p>
          <a:r>
            <a:rPr lang="en-US" dirty="0">
              <a:ea typeface="+mn-lt"/>
              <a:cs typeface="+mn-lt"/>
            </a:rPr>
            <a:t>Flickr8k</a:t>
          </a:r>
          <a:endParaRPr lang="en-US" dirty="0"/>
        </a:p>
      </dgm:t>
    </dgm:pt>
    <dgm:pt modelId="{7291D5A9-441C-1C4A-90D8-8F1925EF931D}" type="parTrans" cxnId="{C26CB9BF-9315-BC42-BF9C-BA63D974B52A}">
      <dgm:prSet/>
      <dgm:spPr/>
      <dgm:t>
        <a:bodyPr/>
        <a:lstStyle/>
        <a:p>
          <a:endParaRPr lang="en-US"/>
        </a:p>
      </dgm:t>
    </dgm:pt>
    <dgm:pt modelId="{2FE8B7FA-A975-7D4F-85E5-75480517694B}" type="sibTrans" cxnId="{C26CB9BF-9315-BC42-BF9C-BA63D974B52A}">
      <dgm:prSet/>
      <dgm:spPr/>
      <dgm:t>
        <a:bodyPr/>
        <a:lstStyle/>
        <a:p>
          <a:endParaRPr lang="en-US"/>
        </a:p>
      </dgm:t>
    </dgm:pt>
    <dgm:pt modelId="{751A39F0-8B5D-C840-A020-94B8201AAFA3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Flickr30k</a:t>
          </a:r>
        </a:p>
      </dgm:t>
    </dgm:pt>
    <dgm:pt modelId="{16879DB5-8C14-5C49-BFE2-67658B519C76}" type="parTrans" cxnId="{14D9FD4B-BFE0-534A-B2A2-6D141842549B}">
      <dgm:prSet/>
      <dgm:spPr/>
      <dgm:t>
        <a:bodyPr/>
        <a:lstStyle/>
        <a:p>
          <a:endParaRPr lang="en-US"/>
        </a:p>
      </dgm:t>
    </dgm:pt>
    <dgm:pt modelId="{BF2431DE-4AD0-DB4F-8120-9038A639333B}" type="sibTrans" cxnId="{14D9FD4B-BFE0-534A-B2A2-6D141842549B}">
      <dgm:prSet/>
      <dgm:spPr/>
      <dgm:t>
        <a:bodyPr/>
        <a:lstStyle/>
        <a:p>
          <a:endParaRPr lang="en-US"/>
        </a:p>
      </dgm:t>
    </dgm:pt>
    <dgm:pt modelId="{32669AF4-AB45-094E-B121-DD200D832084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Microsoft COCO</a:t>
          </a:r>
        </a:p>
      </dgm:t>
    </dgm:pt>
    <dgm:pt modelId="{641B4BD1-0F95-114A-B951-17911D50DDB7}" type="parTrans" cxnId="{90C42CB4-7A08-3C46-B38C-2E641EB67DDD}">
      <dgm:prSet/>
      <dgm:spPr/>
      <dgm:t>
        <a:bodyPr/>
        <a:lstStyle/>
        <a:p>
          <a:endParaRPr lang="en-US"/>
        </a:p>
      </dgm:t>
    </dgm:pt>
    <dgm:pt modelId="{3C3A969F-5633-8E43-8A02-392609B67BC8}" type="sibTrans" cxnId="{90C42CB4-7A08-3C46-B38C-2E641EB67DDD}">
      <dgm:prSet/>
      <dgm:spPr/>
      <dgm:t>
        <a:bodyPr/>
        <a:lstStyle/>
        <a:p>
          <a:endParaRPr lang="en-US"/>
        </a:p>
      </dgm:t>
    </dgm:pt>
    <dgm:pt modelId="{AB8683D1-4988-4944-AFD8-0CB302EC7385}">
      <dgm:prSet phldrT="[Text]"/>
      <dgm:spPr/>
      <dgm:t>
        <a:bodyPr/>
        <a:lstStyle/>
        <a:p>
          <a:r>
            <a:rPr lang="en-US" dirty="0">
              <a:ea typeface="+mn-lt"/>
              <a:cs typeface="+mn-lt"/>
            </a:rPr>
            <a:t>8,000 images</a:t>
          </a:r>
          <a:endParaRPr lang="en-US" dirty="0"/>
        </a:p>
      </dgm:t>
    </dgm:pt>
    <dgm:pt modelId="{E0CC1CDC-0ADA-4649-916F-D14E95F3C6C7}" type="parTrans" cxnId="{0AB0851D-A8C0-0443-B55F-7BF39447A181}">
      <dgm:prSet/>
      <dgm:spPr/>
      <dgm:t>
        <a:bodyPr/>
        <a:lstStyle/>
        <a:p>
          <a:endParaRPr lang="en-US"/>
        </a:p>
      </dgm:t>
    </dgm:pt>
    <dgm:pt modelId="{C023127F-C1DD-F74C-90A7-4BC6530B0745}" type="sibTrans" cxnId="{0AB0851D-A8C0-0443-B55F-7BF39447A181}">
      <dgm:prSet/>
      <dgm:spPr/>
      <dgm:t>
        <a:bodyPr/>
        <a:lstStyle/>
        <a:p>
          <a:endParaRPr lang="en-US"/>
        </a:p>
      </dgm:t>
    </dgm:pt>
    <dgm:pt modelId="{8FA15E5E-DE6A-DC47-BA81-EF120A69F04C}">
      <dgm:prSet phldrT="[Text]"/>
      <dgm:spPr/>
      <dgm:t>
        <a:bodyPr/>
        <a:lstStyle/>
        <a:p>
          <a:r>
            <a:rPr lang="en-US" dirty="0">
              <a:ea typeface="+mn-lt"/>
              <a:cs typeface="+mn-lt"/>
            </a:rPr>
            <a:t>5 reference sentences per image</a:t>
          </a:r>
          <a:endParaRPr lang="en-US" dirty="0"/>
        </a:p>
      </dgm:t>
    </dgm:pt>
    <dgm:pt modelId="{DEAC65AC-344F-1649-8394-2F3B508892A6}" type="parTrans" cxnId="{006746C6-AF0F-2E41-BBA6-904C819AD934}">
      <dgm:prSet/>
      <dgm:spPr/>
      <dgm:t>
        <a:bodyPr/>
        <a:lstStyle/>
        <a:p>
          <a:endParaRPr lang="en-US"/>
        </a:p>
      </dgm:t>
    </dgm:pt>
    <dgm:pt modelId="{B54760BF-1DD6-ED41-9ED3-AE9883F285C0}" type="sibTrans" cxnId="{006746C6-AF0F-2E41-BBA6-904C819AD934}">
      <dgm:prSet/>
      <dgm:spPr/>
      <dgm:t>
        <a:bodyPr/>
        <a:lstStyle/>
        <a:p>
          <a:endParaRPr lang="en-US"/>
        </a:p>
      </dgm:t>
    </dgm:pt>
    <dgm:pt modelId="{DF38E866-856E-2347-A845-F306FFE00E66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30,000 images</a:t>
          </a:r>
        </a:p>
      </dgm:t>
    </dgm:pt>
    <dgm:pt modelId="{42375E6D-2652-434B-AFFD-6A1207120E0D}" type="parTrans" cxnId="{ECE0E5A3-24E0-2F4C-85A7-BF617387DFE9}">
      <dgm:prSet/>
      <dgm:spPr/>
      <dgm:t>
        <a:bodyPr/>
        <a:lstStyle/>
        <a:p>
          <a:endParaRPr lang="en-US"/>
        </a:p>
      </dgm:t>
    </dgm:pt>
    <dgm:pt modelId="{8F8CEC7D-3CA4-0D45-8656-CE848FE92CDD}" type="sibTrans" cxnId="{ECE0E5A3-24E0-2F4C-85A7-BF617387DFE9}">
      <dgm:prSet/>
      <dgm:spPr/>
      <dgm:t>
        <a:bodyPr/>
        <a:lstStyle/>
        <a:p>
          <a:endParaRPr lang="en-US"/>
        </a:p>
      </dgm:t>
    </dgm:pt>
    <dgm:pt modelId="{50038169-E60B-2246-9306-9E564731A80F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5 reference sentences per image </a:t>
          </a:r>
        </a:p>
      </dgm:t>
    </dgm:pt>
    <dgm:pt modelId="{790D52D9-E3C9-4F43-A360-44E389D984E9}" type="parTrans" cxnId="{60948CA4-B0F4-D24D-BB4E-563925F020FE}">
      <dgm:prSet/>
      <dgm:spPr/>
      <dgm:t>
        <a:bodyPr/>
        <a:lstStyle/>
        <a:p>
          <a:endParaRPr lang="en-US"/>
        </a:p>
      </dgm:t>
    </dgm:pt>
    <dgm:pt modelId="{C6FE2FEF-E3C0-F24A-9841-8A3C822FF6A8}" type="sibTrans" cxnId="{60948CA4-B0F4-D24D-BB4E-563925F020FE}">
      <dgm:prSet/>
      <dgm:spPr/>
      <dgm:t>
        <a:bodyPr/>
        <a:lstStyle/>
        <a:p>
          <a:endParaRPr lang="en-US"/>
        </a:p>
      </dgm:t>
    </dgm:pt>
    <dgm:pt modelId="{2ED5BD57-128E-4749-B1E5-FAA8609E9A08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82,783 images</a:t>
          </a:r>
        </a:p>
      </dgm:t>
    </dgm:pt>
    <dgm:pt modelId="{C046A950-45C9-AE4B-8A67-BFD25460A9F5}" type="parTrans" cxnId="{31DEE005-6400-4C49-AF7E-D63EB28B57EE}">
      <dgm:prSet/>
      <dgm:spPr/>
      <dgm:t>
        <a:bodyPr/>
        <a:lstStyle/>
        <a:p>
          <a:endParaRPr lang="en-US"/>
        </a:p>
      </dgm:t>
    </dgm:pt>
    <dgm:pt modelId="{8355FA9A-F0AC-E440-BC30-6E0AEC77C79E}" type="sibTrans" cxnId="{31DEE005-6400-4C49-AF7E-D63EB28B57EE}">
      <dgm:prSet/>
      <dgm:spPr/>
      <dgm:t>
        <a:bodyPr/>
        <a:lstStyle/>
        <a:p>
          <a:endParaRPr lang="en-US"/>
        </a:p>
      </dgm:t>
    </dgm:pt>
    <dgm:pt modelId="{B514EF5B-57DD-9547-B784-D33E0623A8C2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Some images have &gt;5 reference sentences</a:t>
          </a:r>
        </a:p>
      </dgm:t>
    </dgm:pt>
    <dgm:pt modelId="{41447269-5BE4-4E4F-894F-8EBEBC63A07B}" type="parTrans" cxnId="{29DCC068-B809-F347-817B-04A9571F32CF}">
      <dgm:prSet/>
      <dgm:spPr/>
      <dgm:t>
        <a:bodyPr/>
        <a:lstStyle/>
        <a:p>
          <a:endParaRPr lang="en-US"/>
        </a:p>
      </dgm:t>
    </dgm:pt>
    <dgm:pt modelId="{3FFB3548-A003-3D4E-95F0-79DF919C6C5F}" type="sibTrans" cxnId="{29DCC068-B809-F347-817B-04A9571F32CF}">
      <dgm:prSet/>
      <dgm:spPr/>
      <dgm:t>
        <a:bodyPr/>
        <a:lstStyle/>
        <a:p>
          <a:endParaRPr lang="en-US"/>
        </a:p>
      </dgm:t>
    </dgm:pt>
    <dgm:pt modelId="{D5B9361B-5909-3542-979B-41719F3B23B5}" type="pres">
      <dgm:prSet presAssocID="{313A2FF4-4122-2341-B729-62D08A4E3273}" presName="theList" presStyleCnt="0">
        <dgm:presLayoutVars>
          <dgm:dir/>
          <dgm:animLvl val="lvl"/>
          <dgm:resizeHandles val="exact"/>
        </dgm:presLayoutVars>
      </dgm:prSet>
      <dgm:spPr/>
    </dgm:pt>
    <dgm:pt modelId="{848D965F-0F1B-874B-A262-B1E731872CD4}" type="pres">
      <dgm:prSet presAssocID="{775CB583-0E5E-DC4E-88E1-9763BB4D2D7A}" presName="compNode" presStyleCnt="0"/>
      <dgm:spPr/>
    </dgm:pt>
    <dgm:pt modelId="{3529886A-5B04-1046-B518-B0AE57154981}" type="pres">
      <dgm:prSet presAssocID="{775CB583-0E5E-DC4E-88E1-9763BB4D2D7A}" presName="aNode" presStyleLbl="bgShp" presStyleIdx="0" presStyleCnt="3"/>
      <dgm:spPr/>
    </dgm:pt>
    <dgm:pt modelId="{29E3D84E-C42B-034A-8D82-5D44F8B932B9}" type="pres">
      <dgm:prSet presAssocID="{775CB583-0E5E-DC4E-88E1-9763BB4D2D7A}" presName="textNode" presStyleLbl="bgShp" presStyleIdx="0" presStyleCnt="3"/>
      <dgm:spPr/>
    </dgm:pt>
    <dgm:pt modelId="{810EAE05-D18A-A74A-8B43-F6C0211DF376}" type="pres">
      <dgm:prSet presAssocID="{775CB583-0E5E-DC4E-88E1-9763BB4D2D7A}" presName="compChildNode" presStyleCnt="0"/>
      <dgm:spPr/>
    </dgm:pt>
    <dgm:pt modelId="{E54CD1B2-AE20-5540-8C85-9E89460A642A}" type="pres">
      <dgm:prSet presAssocID="{775CB583-0E5E-DC4E-88E1-9763BB4D2D7A}" presName="theInnerList" presStyleCnt="0"/>
      <dgm:spPr/>
    </dgm:pt>
    <dgm:pt modelId="{55D78198-063E-D04A-964E-E0C96B0A86B4}" type="pres">
      <dgm:prSet presAssocID="{AB8683D1-4988-4944-AFD8-0CB302EC7385}" presName="childNode" presStyleLbl="node1" presStyleIdx="0" presStyleCnt="6">
        <dgm:presLayoutVars>
          <dgm:bulletEnabled val="1"/>
        </dgm:presLayoutVars>
      </dgm:prSet>
      <dgm:spPr/>
    </dgm:pt>
    <dgm:pt modelId="{95CB4FC5-2A50-CC47-92C3-BD997CF3E7B1}" type="pres">
      <dgm:prSet presAssocID="{AB8683D1-4988-4944-AFD8-0CB302EC7385}" presName="aSpace2" presStyleCnt="0"/>
      <dgm:spPr/>
    </dgm:pt>
    <dgm:pt modelId="{BFA00DB1-96CB-9841-B249-1F67F86CF5CE}" type="pres">
      <dgm:prSet presAssocID="{8FA15E5E-DE6A-DC47-BA81-EF120A69F04C}" presName="childNode" presStyleLbl="node1" presStyleIdx="1" presStyleCnt="6">
        <dgm:presLayoutVars>
          <dgm:bulletEnabled val="1"/>
        </dgm:presLayoutVars>
      </dgm:prSet>
      <dgm:spPr/>
    </dgm:pt>
    <dgm:pt modelId="{C5FB1ED8-6816-4B45-87E8-C469C8C2FB3A}" type="pres">
      <dgm:prSet presAssocID="{775CB583-0E5E-DC4E-88E1-9763BB4D2D7A}" presName="aSpace" presStyleCnt="0"/>
      <dgm:spPr/>
    </dgm:pt>
    <dgm:pt modelId="{695E9D7F-1BE4-A948-BE5F-052B1E611C99}" type="pres">
      <dgm:prSet presAssocID="{751A39F0-8B5D-C840-A020-94B8201AAFA3}" presName="compNode" presStyleCnt="0"/>
      <dgm:spPr/>
    </dgm:pt>
    <dgm:pt modelId="{0381A1A6-18AC-DB46-BA57-A5D30FAB27F0}" type="pres">
      <dgm:prSet presAssocID="{751A39F0-8B5D-C840-A020-94B8201AAFA3}" presName="aNode" presStyleLbl="bgShp" presStyleIdx="1" presStyleCnt="3"/>
      <dgm:spPr/>
    </dgm:pt>
    <dgm:pt modelId="{448CE52F-72C5-5E45-ABCD-B07C961E9916}" type="pres">
      <dgm:prSet presAssocID="{751A39F0-8B5D-C840-A020-94B8201AAFA3}" presName="textNode" presStyleLbl="bgShp" presStyleIdx="1" presStyleCnt="3"/>
      <dgm:spPr/>
    </dgm:pt>
    <dgm:pt modelId="{498DF5BB-4256-BA45-ACA9-F66CFD328E67}" type="pres">
      <dgm:prSet presAssocID="{751A39F0-8B5D-C840-A020-94B8201AAFA3}" presName="compChildNode" presStyleCnt="0"/>
      <dgm:spPr/>
    </dgm:pt>
    <dgm:pt modelId="{5EC5CE0D-FE3A-6946-BA36-2CA24FBB6C73}" type="pres">
      <dgm:prSet presAssocID="{751A39F0-8B5D-C840-A020-94B8201AAFA3}" presName="theInnerList" presStyleCnt="0"/>
      <dgm:spPr/>
    </dgm:pt>
    <dgm:pt modelId="{1E71D32C-ABEA-5B41-A2F2-BD176F0ADC53}" type="pres">
      <dgm:prSet presAssocID="{DF38E866-856E-2347-A845-F306FFE00E66}" presName="childNode" presStyleLbl="node1" presStyleIdx="2" presStyleCnt="6">
        <dgm:presLayoutVars>
          <dgm:bulletEnabled val="1"/>
        </dgm:presLayoutVars>
      </dgm:prSet>
      <dgm:spPr/>
    </dgm:pt>
    <dgm:pt modelId="{862381A2-148B-9341-A104-D45C12EBD132}" type="pres">
      <dgm:prSet presAssocID="{DF38E866-856E-2347-A845-F306FFE00E66}" presName="aSpace2" presStyleCnt="0"/>
      <dgm:spPr/>
    </dgm:pt>
    <dgm:pt modelId="{CA9B0F81-18E8-1048-9E46-4EB57E5D4F4D}" type="pres">
      <dgm:prSet presAssocID="{50038169-E60B-2246-9306-9E564731A80F}" presName="childNode" presStyleLbl="node1" presStyleIdx="3" presStyleCnt="6">
        <dgm:presLayoutVars>
          <dgm:bulletEnabled val="1"/>
        </dgm:presLayoutVars>
      </dgm:prSet>
      <dgm:spPr/>
    </dgm:pt>
    <dgm:pt modelId="{2FD5974D-E528-6B45-A041-23004ABD8356}" type="pres">
      <dgm:prSet presAssocID="{751A39F0-8B5D-C840-A020-94B8201AAFA3}" presName="aSpace" presStyleCnt="0"/>
      <dgm:spPr/>
    </dgm:pt>
    <dgm:pt modelId="{BE1F5724-6B85-AE49-B74D-4E5F6002BCD2}" type="pres">
      <dgm:prSet presAssocID="{32669AF4-AB45-094E-B121-DD200D832084}" presName="compNode" presStyleCnt="0"/>
      <dgm:spPr/>
    </dgm:pt>
    <dgm:pt modelId="{B2722A5A-D6D9-5743-A3E6-7A07BC226C59}" type="pres">
      <dgm:prSet presAssocID="{32669AF4-AB45-094E-B121-DD200D832084}" presName="aNode" presStyleLbl="bgShp" presStyleIdx="2" presStyleCnt="3"/>
      <dgm:spPr/>
    </dgm:pt>
    <dgm:pt modelId="{541D23F0-670D-D847-BA88-5691689F35FC}" type="pres">
      <dgm:prSet presAssocID="{32669AF4-AB45-094E-B121-DD200D832084}" presName="textNode" presStyleLbl="bgShp" presStyleIdx="2" presStyleCnt="3"/>
      <dgm:spPr/>
    </dgm:pt>
    <dgm:pt modelId="{21115D2F-CC58-934E-AD0A-DB2B5A125CA9}" type="pres">
      <dgm:prSet presAssocID="{32669AF4-AB45-094E-B121-DD200D832084}" presName="compChildNode" presStyleCnt="0"/>
      <dgm:spPr/>
    </dgm:pt>
    <dgm:pt modelId="{3A15BF06-67A1-DD48-B231-7652C745DFF0}" type="pres">
      <dgm:prSet presAssocID="{32669AF4-AB45-094E-B121-DD200D832084}" presName="theInnerList" presStyleCnt="0"/>
      <dgm:spPr/>
    </dgm:pt>
    <dgm:pt modelId="{8B4EAF81-16FB-964B-8E6F-DA50684B790B}" type="pres">
      <dgm:prSet presAssocID="{2ED5BD57-128E-4749-B1E5-FAA8609E9A08}" presName="childNode" presStyleLbl="node1" presStyleIdx="4" presStyleCnt="6">
        <dgm:presLayoutVars>
          <dgm:bulletEnabled val="1"/>
        </dgm:presLayoutVars>
      </dgm:prSet>
      <dgm:spPr/>
    </dgm:pt>
    <dgm:pt modelId="{3C3CBF34-FAC5-0D41-A67D-B45C8E8AF9B1}" type="pres">
      <dgm:prSet presAssocID="{2ED5BD57-128E-4749-B1E5-FAA8609E9A08}" presName="aSpace2" presStyleCnt="0"/>
      <dgm:spPr/>
    </dgm:pt>
    <dgm:pt modelId="{977917C6-B762-524E-982D-759372385820}" type="pres">
      <dgm:prSet presAssocID="{B514EF5B-57DD-9547-B784-D33E0623A8C2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31DEE005-6400-4C49-AF7E-D63EB28B57EE}" srcId="{32669AF4-AB45-094E-B121-DD200D832084}" destId="{2ED5BD57-128E-4749-B1E5-FAA8609E9A08}" srcOrd="0" destOrd="0" parTransId="{C046A950-45C9-AE4B-8A67-BFD25460A9F5}" sibTransId="{8355FA9A-F0AC-E440-BC30-6E0AEC77C79E}"/>
    <dgm:cxn modelId="{D09DD808-0BC2-E448-AE5E-451CB3A07039}" type="presOf" srcId="{50038169-E60B-2246-9306-9E564731A80F}" destId="{CA9B0F81-18E8-1048-9E46-4EB57E5D4F4D}" srcOrd="0" destOrd="0" presId="urn:microsoft.com/office/officeart/2005/8/layout/lProcess2"/>
    <dgm:cxn modelId="{0AB0851D-A8C0-0443-B55F-7BF39447A181}" srcId="{775CB583-0E5E-DC4E-88E1-9763BB4D2D7A}" destId="{AB8683D1-4988-4944-AFD8-0CB302EC7385}" srcOrd="0" destOrd="0" parTransId="{E0CC1CDC-0ADA-4649-916F-D14E95F3C6C7}" sibTransId="{C023127F-C1DD-F74C-90A7-4BC6530B0745}"/>
    <dgm:cxn modelId="{328F3B2F-B0F8-5141-B1A4-2BE990F0F47D}" type="presOf" srcId="{32669AF4-AB45-094E-B121-DD200D832084}" destId="{541D23F0-670D-D847-BA88-5691689F35FC}" srcOrd="1" destOrd="0" presId="urn:microsoft.com/office/officeart/2005/8/layout/lProcess2"/>
    <dgm:cxn modelId="{E1627E37-42BB-EC4D-8BFA-2346D0B802DE}" type="presOf" srcId="{B514EF5B-57DD-9547-B784-D33E0623A8C2}" destId="{977917C6-B762-524E-982D-759372385820}" srcOrd="0" destOrd="0" presId="urn:microsoft.com/office/officeart/2005/8/layout/lProcess2"/>
    <dgm:cxn modelId="{AD93E237-9672-B84D-AFB4-DFFCBF011452}" type="presOf" srcId="{32669AF4-AB45-094E-B121-DD200D832084}" destId="{B2722A5A-D6D9-5743-A3E6-7A07BC226C59}" srcOrd="0" destOrd="0" presId="urn:microsoft.com/office/officeart/2005/8/layout/lProcess2"/>
    <dgm:cxn modelId="{14D9FD4B-BFE0-534A-B2A2-6D141842549B}" srcId="{313A2FF4-4122-2341-B729-62D08A4E3273}" destId="{751A39F0-8B5D-C840-A020-94B8201AAFA3}" srcOrd="1" destOrd="0" parTransId="{16879DB5-8C14-5C49-BFE2-67658B519C76}" sibTransId="{BF2431DE-4AD0-DB4F-8120-9038A639333B}"/>
    <dgm:cxn modelId="{8F7F6F5A-9568-854D-B413-CBCE6EF67A55}" type="presOf" srcId="{775CB583-0E5E-DC4E-88E1-9763BB4D2D7A}" destId="{3529886A-5B04-1046-B518-B0AE57154981}" srcOrd="0" destOrd="0" presId="urn:microsoft.com/office/officeart/2005/8/layout/lProcess2"/>
    <dgm:cxn modelId="{29DCC068-B809-F347-817B-04A9571F32CF}" srcId="{32669AF4-AB45-094E-B121-DD200D832084}" destId="{B514EF5B-57DD-9547-B784-D33E0623A8C2}" srcOrd="1" destOrd="0" parTransId="{41447269-5BE4-4E4F-894F-8EBEBC63A07B}" sibTransId="{3FFB3548-A003-3D4E-95F0-79DF919C6C5F}"/>
    <dgm:cxn modelId="{AF3DB08A-07DA-6B4B-889F-1436C01AFEC9}" type="presOf" srcId="{751A39F0-8B5D-C840-A020-94B8201AAFA3}" destId="{448CE52F-72C5-5E45-ABCD-B07C961E9916}" srcOrd="1" destOrd="0" presId="urn:microsoft.com/office/officeart/2005/8/layout/lProcess2"/>
    <dgm:cxn modelId="{F9F5558B-F38B-9146-B943-CFA97B1CBF4F}" type="presOf" srcId="{751A39F0-8B5D-C840-A020-94B8201AAFA3}" destId="{0381A1A6-18AC-DB46-BA57-A5D30FAB27F0}" srcOrd="0" destOrd="0" presId="urn:microsoft.com/office/officeart/2005/8/layout/lProcess2"/>
    <dgm:cxn modelId="{ECE0E5A3-24E0-2F4C-85A7-BF617387DFE9}" srcId="{751A39F0-8B5D-C840-A020-94B8201AAFA3}" destId="{DF38E866-856E-2347-A845-F306FFE00E66}" srcOrd="0" destOrd="0" parTransId="{42375E6D-2652-434B-AFFD-6A1207120E0D}" sibTransId="{8F8CEC7D-3CA4-0D45-8656-CE848FE92CDD}"/>
    <dgm:cxn modelId="{60948CA4-B0F4-D24D-BB4E-563925F020FE}" srcId="{751A39F0-8B5D-C840-A020-94B8201AAFA3}" destId="{50038169-E60B-2246-9306-9E564731A80F}" srcOrd="1" destOrd="0" parTransId="{790D52D9-E3C9-4F43-A360-44E389D984E9}" sibTransId="{C6FE2FEF-E3C0-F24A-9841-8A3C822FF6A8}"/>
    <dgm:cxn modelId="{90C42CB4-7A08-3C46-B38C-2E641EB67DDD}" srcId="{313A2FF4-4122-2341-B729-62D08A4E3273}" destId="{32669AF4-AB45-094E-B121-DD200D832084}" srcOrd="2" destOrd="0" parTransId="{641B4BD1-0F95-114A-B951-17911D50DDB7}" sibTransId="{3C3A969F-5633-8E43-8A02-392609B67BC8}"/>
    <dgm:cxn modelId="{C26CB9BF-9315-BC42-BF9C-BA63D974B52A}" srcId="{313A2FF4-4122-2341-B729-62D08A4E3273}" destId="{775CB583-0E5E-DC4E-88E1-9763BB4D2D7A}" srcOrd="0" destOrd="0" parTransId="{7291D5A9-441C-1C4A-90D8-8F1925EF931D}" sibTransId="{2FE8B7FA-A975-7D4F-85E5-75480517694B}"/>
    <dgm:cxn modelId="{1EE950C0-2816-F246-9E18-37A8817460E5}" type="presOf" srcId="{2ED5BD57-128E-4749-B1E5-FAA8609E9A08}" destId="{8B4EAF81-16FB-964B-8E6F-DA50684B790B}" srcOrd="0" destOrd="0" presId="urn:microsoft.com/office/officeart/2005/8/layout/lProcess2"/>
    <dgm:cxn modelId="{C4D4F8C1-4D3B-154C-97EB-8437121C1CBB}" type="presOf" srcId="{DF38E866-856E-2347-A845-F306FFE00E66}" destId="{1E71D32C-ABEA-5B41-A2F2-BD176F0ADC53}" srcOrd="0" destOrd="0" presId="urn:microsoft.com/office/officeart/2005/8/layout/lProcess2"/>
    <dgm:cxn modelId="{006746C6-AF0F-2E41-BBA6-904C819AD934}" srcId="{775CB583-0E5E-DC4E-88E1-9763BB4D2D7A}" destId="{8FA15E5E-DE6A-DC47-BA81-EF120A69F04C}" srcOrd="1" destOrd="0" parTransId="{DEAC65AC-344F-1649-8394-2F3B508892A6}" sibTransId="{B54760BF-1DD6-ED41-9ED3-AE9883F285C0}"/>
    <dgm:cxn modelId="{2FF0FECF-1362-FA4D-A27D-316A0B29685A}" type="presOf" srcId="{313A2FF4-4122-2341-B729-62D08A4E3273}" destId="{D5B9361B-5909-3542-979B-41719F3B23B5}" srcOrd="0" destOrd="0" presId="urn:microsoft.com/office/officeart/2005/8/layout/lProcess2"/>
    <dgm:cxn modelId="{4ED5BAD5-6929-3F4D-B40B-3CA12058973C}" type="presOf" srcId="{8FA15E5E-DE6A-DC47-BA81-EF120A69F04C}" destId="{BFA00DB1-96CB-9841-B249-1F67F86CF5CE}" srcOrd="0" destOrd="0" presId="urn:microsoft.com/office/officeart/2005/8/layout/lProcess2"/>
    <dgm:cxn modelId="{951B70D7-C003-B34E-BCFC-99A15E918B2C}" type="presOf" srcId="{AB8683D1-4988-4944-AFD8-0CB302EC7385}" destId="{55D78198-063E-D04A-964E-E0C96B0A86B4}" srcOrd="0" destOrd="0" presId="urn:microsoft.com/office/officeart/2005/8/layout/lProcess2"/>
    <dgm:cxn modelId="{858ADCDA-E912-E544-9B3C-E371B0963832}" type="presOf" srcId="{775CB583-0E5E-DC4E-88E1-9763BB4D2D7A}" destId="{29E3D84E-C42B-034A-8D82-5D44F8B932B9}" srcOrd="1" destOrd="0" presId="urn:microsoft.com/office/officeart/2005/8/layout/lProcess2"/>
    <dgm:cxn modelId="{FB0B8635-97F5-CC4A-85AC-38095D204CD0}" type="presParOf" srcId="{D5B9361B-5909-3542-979B-41719F3B23B5}" destId="{848D965F-0F1B-874B-A262-B1E731872CD4}" srcOrd="0" destOrd="0" presId="urn:microsoft.com/office/officeart/2005/8/layout/lProcess2"/>
    <dgm:cxn modelId="{5C060AFD-8E08-9345-B66D-C9333E6EB55A}" type="presParOf" srcId="{848D965F-0F1B-874B-A262-B1E731872CD4}" destId="{3529886A-5B04-1046-B518-B0AE57154981}" srcOrd="0" destOrd="0" presId="urn:microsoft.com/office/officeart/2005/8/layout/lProcess2"/>
    <dgm:cxn modelId="{27BD14B3-8E39-E54A-851C-C817FABB5687}" type="presParOf" srcId="{848D965F-0F1B-874B-A262-B1E731872CD4}" destId="{29E3D84E-C42B-034A-8D82-5D44F8B932B9}" srcOrd="1" destOrd="0" presId="urn:microsoft.com/office/officeart/2005/8/layout/lProcess2"/>
    <dgm:cxn modelId="{E1EDB0E7-0694-6149-AB1A-83F50FFE5794}" type="presParOf" srcId="{848D965F-0F1B-874B-A262-B1E731872CD4}" destId="{810EAE05-D18A-A74A-8B43-F6C0211DF376}" srcOrd="2" destOrd="0" presId="urn:microsoft.com/office/officeart/2005/8/layout/lProcess2"/>
    <dgm:cxn modelId="{9E30F586-96D4-0A4D-BB20-043BB9111EB1}" type="presParOf" srcId="{810EAE05-D18A-A74A-8B43-F6C0211DF376}" destId="{E54CD1B2-AE20-5540-8C85-9E89460A642A}" srcOrd="0" destOrd="0" presId="urn:microsoft.com/office/officeart/2005/8/layout/lProcess2"/>
    <dgm:cxn modelId="{CD02883D-7130-6245-AB1E-8EF7E566E220}" type="presParOf" srcId="{E54CD1B2-AE20-5540-8C85-9E89460A642A}" destId="{55D78198-063E-D04A-964E-E0C96B0A86B4}" srcOrd="0" destOrd="0" presId="urn:microsoft.com/office/officeart/2005/8/layout/lProcess2"/>
    <dgm:cxn modelId="{4F01B18F-7A83-9C4E-9056-AA23F0CE91FD}" type="presParOf" srcId="{E54CD1B2-AE20-5540-8C85-9E89460A642A}" destId="{95CB4FC5-2A50-CC47-92C3-BD997CF3E7B1}" srcOrd="1" destOrd="0" presId="urn:microsoft.com/office/officeart/2005/8/layout/lProcess2"/>
    <dgm:cxn modelId="{BA377FE7-F8A6-6C44-9CA7-5F3B0EA1EE31}" type="presParOf" srcId="{E54CD1B2-AE20-5540-8C85-9E89460A642A}" destId="{BFA00DB1-96CB-9841-B249-1F67F86CF5CE}" srcOrd="2" destOrd="0" presId="urn:microsoft.com/office/officeart/2005/8/layout/lProcess2"/>
    <dgm:cxn modelId="{1AC15C2A-1EEE-5D44-B41B-8846C9554F53}" type="presParOf" srcId="{D5B9361B-5909-3542-979B-41719F3B23B5}" destId="{C5FB1ED8-6816-4B45-87E8-C469C8C2FB3A}" srcOrd="1" destOrd="0" presId="urn:microsoft.com/office/officeart/2005/8/layout/lProcess2"/>
    <dgm:cxn modelId="{902DE73A-2D24-D64F-BD1B-FD29DD94BEDE}" type="presParOf" srcId="{D5B9361B-5909-3542-979B-41719F3B23B5}" destId="{695E9D7F-1BE4-A948-BE5F-052B1E611C99}" srcOrd="2" destOrd="0" presId="urn:microsoft.com/office/officeart/2005/8/layout/lProcess2"/>
    <dgm:cxn modelId="{7F191329-4063-E941-BD71-CE5204140BEC}" type="presParOf" srcId="{695E9D7F-1BE4-A948-BE5F-052B1E611C99}" destId="{0381A1A6-18AC-DB46-BA57-A5D30FAB27F0}" srcOrd="0" destOrd="0" presId="urn:microsoft.com/office/officeart/2005/8/layout/lProcess2"/>
    <dgm:cxn modelId="{39065395-12F2-214F-8912-450D5E34DA18}" type="presParOf" srcId="{695E9D7F-1BE4-A948-BE5F-052B1E611C99}" destId="{448CE52F-72C5-5E45-ABCD-B07C961E9916}" srcOrd="1" destOrd="0" presId="urn:microsoft.com/office/officeart/2005/8/layout/lProcess2"/>
    <dgm:cxn modelId="{D29173EC-8F26-B741-892E-A4FD083392FA}" type="presParOf" srcId="{695E9D7F-1BE4-A948-BE5F-052B1E611C99}" destId="{498DF5BB-4256-BA45-ACA9-F66CFD328E67}" srcOrd="2" destOrd="0" presId="urn:microsoft.com/office/officeart/2005/8/layout/lProcess2"/>
    <dgm:cxn modelId="{B3A40ACE-20AF-8444-9A98-5C68E74D2D90}" type="presParOf" srcId="{498DF5BB-4256-BA45-ACA9-F66CFD328E67}" destId="{5EC5CE0D-FE3A-6946-BA36-2CA24FBB6C73}" srcOrd="0" destOrd="0" presId="urn:microsoft.com/office/officeart/2005/8/layout/lProcess2"/>
    <dgm:cxn modelId="{6F65BD07-0C0F-3940-B81A-D8014529D521}" type="presParOf" srcId="{5EC5CE0D-FE3A-6946-BA36-2CA24FBB6C73}" destId="{1E71D32C-ABEA-5B41-A2F2-BD176F0ADC53}" srcOrd="0" destOrd="0" presId="urn:microsoft.com/office/officeart/2005/8/layout/lProcess2"/>
    <dgm:cxn modelId="{695C32AD-D93F-1545-9282-8D7EEB86DCA7}" type="presParOf" srcId="{5EC5CE0D-FE3A-6946-BA36-2CA24FBB6C73}" destId="{862381A2-148B-9341-A104-D45C12EBD132}" srcOrd="1" destOrd="0" presId="urn:microsoft.com/office/officeart/2005/8/layout/lProcess2"/>
    <dgm:cxn modelId="{2676B4BB-459D-1B41-A3F4-5891CCD7C0A5}" type="presParOf" srcId="{5EC5CE0D-FE3A-6946-BA36-2CA24FBB6C73}" destId="{CA9B0F81-18E8-1048-9E46-4EB57E5D4F4D}" srcOrd="2" destOrd="0" presId="urn:microsoft.com/office/officeart/2005/8/layout/lProcess2"/>
    <dgm:cxn modelId="{279EDF42-3720-1E4D-AC5D-CD2ED3CA6E0D}" type="presParOf" srcId="{D5B9361B-5909-3542-979B-41719F3B23B5}" destId="{2FD5974D-E528-6B45-A041-23004ABD8356}" srcOrd="3" destOrd="0" presId="urn:microsoft.com/office/officeart/2005/8/layout/lProcess2"/>
    <dgm:cxn modelId="{CE0958F2-489C-4644-9845-914BC49C26F1}" type="presParOf" srcId="{D5B9361B-5909-3542-979B-41719F3B23B5}" destId="{BE1F5724-6B85-AE49-B74D-4E5F6002BCD2}" srcOrd="4" destOrd="0" presId="urn:microsoft.com/office/officeart/2005/8/layout/lProcess2"/>
    <dgm:cxn modelId="{41591427-3A4E-DA40-B152-B321F0C3C4E7}" type="presParOf" srcId="{BE1F5724-6B85-AE49-B74D-4E5F6002BCD2}" destId="{B2722A5A-D6D9-5743-A3E6-7A07BC226C59}" srcOrd="0" destOrd="0" presId="urn:microsoft.com/office/officeart/2005/8/layout/lProcess2"/>
    <dgm:cxn modelId="{957359C3-B3FC-7242-87F3-035A76A3546C}" type="presParOf" srcId="{BE1F5724-6B85-AE49-B74D-4E5F6002BCD2}" destId="{541D23F0-670D-D847-BA88-5691689F35FC}" srcOrd="1" destOrd="0" presId="urn:microsoft.com/office/officeart/2005/8/layout/lProcess2"/>
    <dgm:cxn modelId="{7E288454-098E-E449-9383-335AF044EB91}" type="presParOf" srcId="{BE1F5724-6B85-AE49-B74D-4E5F6002BCD2}" destId="{21115D2F-CC58-934E-AD0A-DB2B5A125CA9}" srcOrd="2" destOrd="0" presId="urn:microsoft.com/office/officeart/2005/8/layout/lProcess2"/>
    <dgm:cxn modelId="{C6D175FF-8184-A242-8582-43A4488A3EBC}" type="presParOf" srcId="{21115D2F-CC58-934E-AD0A-DB2B5A125CA9}" destId="{3A15BF06-67A1-DD48-B231-7652C745DFF0}" srcOrd="0" destOrd="0" presId="urn:microsoft.com/office/officeart/2005/8/layout/lProcess2"/>
    <dgm:cxn modelId="{CD03ED9C-C4A9-844B-A877-9CBA73D8767F}" type="presParOf" srcId="{3A15BF06-67A1-DD48-B231-7652C745DFF0}" destId="{8B4EAF81-16FB-964B-8E6F-DA50684B790B}" srcOrd="0" destOrd="0" presId="urn:microsoft.com/office/officeart/2005/8/layout/lProcess2"/>
    <dgm:cxn modelId="{3F80E6D4-CF77-FC40-8A3C-C2EE00F61C53}" type="presParOf" srcId="{3A15BF06-67A1-DD48-B231-7652C745DFF0}" destId="{3C3CBF34-FAC5-0D41-A67D-B45C8E8AF9B1}" srcOrd="1" destOrd="0" presId="urn:microsoft.com/office/officeart/2005/8/layout/lProcess2"/>
    <dgm:cxn modelId="{F2D44413-E6B1-C948-9D30-DE1FB85A979E}" type="presParOf" srcId="{3A15BF06-67A1-DD48-B231-7652C745DFF0}" destId="{977917C6-B762-524E-982D-759372385820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8A948CD-94B9-B441-89BD-F9FD568C2600}" type="doc">
      <dgm:prSet loTypeId="urn:microsoft.com/office/officeart/2005/8/layout/chevron1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1AA8653-86A2-984E-BECB-1A1D2175674C}">
      <dgm:prSet phldrT="[Text]"/>
      <dgm:spPr/>
      <dgm:t>
        <a:bodyPr/>
        <a:lstStyle/>
        <a:p>
          <a:pPr>
            <a:buFont typeface="Arial"/>
            <a:buChar char="•"/>
          </a:pPr>
          <a:r>
            <a:rPr lang="en-US" dirty="0">
              <a:ea typeface="+mn-lt"/>
              <a:cs typeface="+mn-lt"/>
            </a:rPr>
            <a:t>Optimizers</a:t>
          </a:r>
          <a:endParaRPr lang="en-US" dirty="0"/>
        </a:p>
      </dgm:t>
    </dgm:pt>
    <dgm:pt modelId="{A81C213F-D42C-AF4D-8A8B-F2AF732D578F}" type="parTrans" cxnId="{F9FCABC4-6B3E-724C-AEB2-64650515FA0D}">
      <dgm:prSet/>
      <dgm:spPr/>
      <dgm:t>
        <a:bodyPr/>
        <a:lstStyle/>
        <a:p>
          <a:endParaRPr lang="en-US"/>
        </a:p>
      </dgm:t>
    </dgm:pt>
    <dgm:pt modelId="{AA739C48-D4F1-0040-885E-67B8B9E847E3}" type="sibTrans" cxnId="{F9FCABC4-6B3E-724C-AEB2-64650515FA0D}">
      <dgm:prSet/>
      <dgm:spPr/>
      <dgm:t>
        <a:bodyPr/>
        <a:lstStyle/>
        <a:p>
          <a:endParaRPr lang="en-US"/>
        </a:p>
      </dgm:t>
    </dgm:pt>
    <dgm:pt modelId="{A56F0DAC-987B-7E44-882D-D92E16CC0DCC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Flickr8k</a:t>
          </a:r>
        </a:p>
      </dgm:t>
    </dgm:pt>
    <dgm:pt modelId="{D0804A29-8FCE-DA44-9096-FC7D553FEE2E}" type="parTrans" cxnId="{B774F034-D9D4-0643-8F61-42E2556ED434}">
      <dgm:prSet/>
      <dgm:spPr/>
      <dgm:t>
        <a:bodyPr/>
        <a:lstStyle/>
        <a:p>
          <a:endParaRPr lang="en-US"/>
        </a:p>
      </dgm:t>
    </dgm:pt>
    <dgm:pt modelId="{411035DC-4704-5744-94C1-819F14A695B0}" type="sibTrans" cxnId="{B774F034-D9D4-0643-8F61-42E2556ED434}">
      <dgm:prSet/>
      <dgm:spPr/>
      <dgm:t>
        <a:bodyPr/>
        <a:lstStyle/>
        <a:p>
          <a:endParaRPr lang="en-US"/>
        </a:p>
      </dgm:t>
    </dgm:pt>
    <dgm:pt modelId="{64C45BD4-F37B-3940-9C26-15C4D0A142EB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Flickr30k &amp; MS COCO</a:t>
          </a:r>
        </a:p>
      </dgm:t>
    </dgm:pt>
    <dgm:pt modelId="{FE05C758-E7C1-B541-9EB6-C791F83B8A3F}" type="parTrans" cxnId="{E3EB4D5D-9315-8146-9EF3-5462AFF68C03}">
      <dgm:prSet/>
      <dgm:spPr/>
      <dgm:t>
        <a:bodyPr/>
        <a:lstStyle/>
        <a:p>
          <a:endParaRPr lang="en-US"/>
        </a:p>
      </dgm:t>
    </dgm:pt>
    <dgm:pt modelId="{37F8FA52-5C0A-0D45-8412-5E7F70E1D2EE}" type="sibTrans" cxnId="{E3EB4D5D-9315-8146-9EF3-5462AFF68C03}">
      <dgm:prSet/>
      <dgm:spPr/>
      <dgm:t>
        <a:bodyPr/>
        <a:lstStyle/>
        <a:p>
          <a:endParaRPr lang="en-US"/>
        </a:p>
      </dgm:t>
    </dgm:pt>
    <dgm:pt modelId="{7A8AD29F-1203-6349-83C3-B7ABF3B5EB7A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BLEU</a:t>
          </a:r>
        </a:p>
      </dgm:t>
    </dgm:pt>
    <dgm:pt modelId="{E714530A-C023-6B43-AB0D-01BB2150A2B3}" type="parTrans" cxnId="{89CE8226-9FCF-AD4C-AAE0-7AEAE065088A}">
      <dgm:prSet/>
      <dgm:spPr/>
      <dgm:t>
        <a:bodyPr/>
        <a:lstStyle/>
        <a:p>
          <a:endParaRPr lang="en-US"/>
        </a:p>
      </dgm:t>
    </dgm:pt>
    <dgm:pt modelId="{C7E1912C-636A-714C-8350-19793CB2BED2}" type="sibTrans" cxnId="{89CE8226-9FCF-AD4C-AAE0-7AEAE065088A}">
      <dgm:prSet/>
      <dgm:spPr/>
      <dgm:t>
        <a:bodyPr/>
        <a:lstStyle/>
        <a:p>
          <a:endParaRPr lang="en-US"/>
        </a:p>
      </dgm:t>
    </dgm:pt>
    <dgm:pt modelId="{197F900A-FA21-854E-9965-F41C03897ADB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Early stopping on BLEU</a:t>
          </a:r>
        </a:p>
      </dgm:t>
    </dgm:pt>
    <dgm:pt modelId="{306837F2-6966-0748-97D1-FF7A4DF2CF72}" type="parTrans" cxnId="{ACD355FD-DB61-6A48-A2C5-1FC83E98BF14}">
      <dgm:prSet/>
      <dgm:spPr/>
      <dgm:t>
        <a:bodyPr/>
        <a:lstStyle/>
        <a:p>
          <a:endParaRPr lang="en-US"/>
        </a:p>
      </dgm:t>
    </dgm:pt>
    <dgm:pt modelId="{378B00E6-A7DF-9B4E-A522-453B424C4A1C}" type="sibTrans" cxnId="{ACD355FD-DB61-6A48-A2C5-1FC83E98BF14}">
      <dgm:prSet/>
      <dgm:spPr/>
      <dgm:t>
        <a:bodyPr/>
        <a:lstStyle/>
        <a:p>
          <a:endParaRPr lang="en-US"/>
        </a:p>
      </dgm:t>
    </dgm:pt>
    <dgm:pt modelId="{D2178C25-440E-0D42-A099-6CDE3D1B30E0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Corr. breakdown between log-likelihood and BLEU </a:t>
          </a:r>
        </a:p>
      </dgm:t>
    </dgm:pt>
    <dgm:pt modelId="{72C8C8A2-AA95-114A-892A-A70DE201CD72}" type="parTrans" cxnId="{0D6F1E36-1656-EC49-B872-64C7EB61683B}">
      <dgm:prSet/>
      <dgm:spPr/>
      <dgm:t>
        <a:bodyPr/>
        <a:lstStyle/>
        <a:p>
          <a:endParaRPr lang="en-US"/>
        </a:p>
      </dgm:t>
    </dgm:pt>
    <dgm:pt modelId="{1BD6BCC7-D1EB-BD45-943B-308B11DE2F18}" type="sibTrans" cxnId="{0D6F1E36-1656-EC49-B872-64C7EB61683B}">
      <dgm:prSet/>
      <dgm:spPr/>
      <dgm:t>
        <a:bodyPr/>
        <a:lstStyle/>
        <a:p>
          <a:endParaRPr lang="en-US"/>
        </a:p>
      </dgm:t>
    </dgm:pt>
    <dgm:pt modelId="{95FAAF6E-4A57-9547-9B8A-2CEDE891F4EB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BLEU for model selection</a:t>
          </a:r>
        </a:p>
      </dgm:t>
    </dgm:pt>
    <dgm:pt modelId="{0C49AD80-704F-A641-A7A6-8CBEC9ACFB4C}" type="parTrans" cxnId="{2922DC69-7DDB-5B4A-BD9C-675AC9732032}">
      <dgm:prSet/>
      <dgm:spPr/>
      <dgm:t>
        <a:bodyPr/>
        <a:lstStyle/>
        <a:p>
          <a:endParaRPr lang="en-US"/>
        </a:p>
      </dgm:t>
    </dgm:pt>
    <dgm:pt modelId="{A6D059CA-0867-364F-A441-7F74D19B79BF}" type="sibTrans" cxnId="{2922DC69-7DDB-5B4A-BD9C-675AC9732032}">
      <dgm:prSet/>
      <dgm:spPr/>
      <dgm:t>
        <a:bodyPr/>
        <a:lstStyle/>
        <a:p>
          <a:endParaRPr lang="en-US"/>
        </a:p>
      </dgm:t>
    </dgm:pt>
    <dgm:pt modelId="{FA0DC8BA-3411-FA4E-A33D-CC75E0D4CE78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Mini batches of </a:t>
          </a:r>
          <a:r>
            <a:rPr lang="en-US" u="sng" dirty="0">
              <a:ea typeface="+mn-lt"/>
              <a:cs typeface="+mn-lt"/>
            </a:rPr>
            <a:t>equal length captions</a:t>
          </a:r>
          <a:r>
            <a:rPr lang="en-US" dirty="0">
              <a:ea typeface="+mn-lt"/>
              <a:cs typeface="+mn-lt"/>
            </a:rPr>
            <a:t> to improve speed</a:t>
          </a:r>
        </a:p>
      </dgm:t>
    </dgm:pt>
    <dgm:pt modelId="{2EFE6062-1D9D-B148-A4AD-14071970C4D7}" type="parTrans" cxnId="{DAB8F519-872A-C44F-ADAF-A916E0CF1428}">
      <dgm:prSet/>
      <dgm:spPr/>
      <dgm:t>
        <a:bodyPr/>
        <a:lstStyle/>
        <a:p>
          <a:endParaRPr lang="en-US"/>
        </a:p>
      </dgm:t>
    </dgm:pt>
    <dgm:pt modelId="{0E2AAE28-51CD-2F45-9EE4-E7C5ED68600C}" type="sibTrans" cxnId="{DAB8F519-872A-C44F-ADAF-A916E0CF1428}">
      <dgm:prSet/>
      <dgm:spPr/>
      <dgm:t>
        <a:bodyPr/>
        <a:lstStyle/>
        <a:p>
          <a:endParaRPr lang="en-US"/>
        </a:p>
      </dgm:t>
    </dgm:pt>
    <dgm:pt modelId="{CEE9FC1E-FC00-874E-8F8C-EC109F246F4A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Computing Efficiency</a:t>
          </a:r>
        </a:p>
      </dgm:t>
    </dgm:pt>
    <dgm:pt modelId="{42B864B9-79AF-A74B-AA12-E9D11B219193}" type="parTrans" cxnId="{61622222-DE99-B943-A9AC-4928ED2F04EC}">
      <dgm:prSet/>
      <dgm:spPr/>
      <dgm:t>
        <a:bodyPr/>
        <a:lstStyle/>
        <a:p>
          <a:endParaRPr lang="en-US"/>
        </a:p>
      </dgm:t>
    </dgm:pt>
    <dgm:pt modelId="{83BA18A9-B786-6649-BB4B-95DE170EDE4D}" type="sibTrans" cxnId="{61622222-DE99-B943-A9AC-4928ED2F04EC}">
      <dgm:prSet/>
      <dgm:spPr/>
      <dgm:t>
        <a:bodyPr/>
        <a:lstStyle/>
        <a:p>
          <a:endParaRPr lang="en-US"/>
        </a:p>
      </dgm:t>
    </dgm:pt>
    <dgm:pt modelId="{7EED6F9D-8B99-CE45-A60E-F78C0D750284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Randomly selected caption length</a:t>
          </a:r>
        </a:p>
      </dgm:t>
    </dgm:pt>
    <dgm:pt modelId="{3E045634-A586-0248-A590-E6BD9D322F94}" type="parTrans" cxnId="{02415524-C79C-0549-8A48-5F0285A63238}">
      <dgm:prSet/>
      <dgm:spPr/>
      <dgm:t>
        <a:bodyPr/>
        <a:lstStyle/>
        <a:p>
          <a:endParaRPr lang="en-US"/>
        </a:p>
      </dgm:t>
    </dgm:pt>
    <dgm:pt modelId="{72DF3709-1961-EE4D-8103-887E51FDF641}" type="sibTrans" cxnId="{02415524-C79C-0549-8A48-5F0285A63238}">
      <dgm:prSet/>
      <dgm:spPr/>
      <dgm:t>
        <a:bodyPr/>
        <a:lstStyle/>
        <a:p>
          <a:endParaRPr lang="en-US"/>
        </a:p>
      </dgm:t>
    </dgm:pt>
    <dgm:pt modelId="{5244A2F5-F7F7-2A49-BEEF-860691B78052}">
      <dgm:prSet/>
      <dgm:spPr/>
      <dgm:t>
        <a:bodyPr/>
        <a:lstStyle/>
        <a:p>
          <a:r>
            <a:rPr lang="en-US" dirty="0" err="1">
              <a:ea typeface="+mn-lt"/>
              <a:cs typeface="+mn-lt"/>
            </a:rPr>
            <a:t>RMSProp</a:t>
          </a:r>
          <a:endParaRPr lang="en-US" dirty="0">
            <a:ea typeface="+mn-lt"/>
            <a:cs typeface="+mn-lt"/>
          </a:endParaRPr>
        </a:p>
      </dgm:t>
    </dgm:pt>
    <dgm:pt modelId="{A1ABA9FA-6052-984C-8EAD-A80F6D463633}" type="parTrans" cxnId="{38E1DA5B-681F-874B-B149-9966A8DB8935}">
      <dgm:prSet/>
      <dgm:spPr/>
      <dgm:t>
        <a:bodyPr/>
        <a:lstStyle/>
        <a:p>
          <a:endParaRPr lang="en-US"/>
        </a:p>
      </dgm:t>
    </dgm:pt>
    <dgm:pt modelId="{A6547DA3-AD12-A14D-BB22-6DD427AA9B2B}" type="sibTrans" cxnId="{38E1DA5B-681F-874B-B149-9966A8DB8935}">
      <dgm:prSet/>
      <dgm:spPr/>
      <dgm:t>
        <a:bodyPr/>
        <a:lstStyle/>
        <a:p>
          <a:endParaRPr lang="en-US"/>
        </a:p>
      </dgm:t>
    </dgm:pt>
    <dgm:pt modelId="{41E0976F-97CE-254F-8BBE-2C7D92442AF4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ADAM</a:t>
          </a:r>
        </a:p>
      </dgm:t>
    </dgm:pt>
    <dgm:pt modelId="{6FDA650D-7866-0B4A-9684-9BF4F1CBAE69}" type="parTrans" cxnId="{326FE3F7-3F3B-F44E-ADD9-BC9D5B57BADF}">
      <dgm:prSet/>
      <dgm:spPr/>
      <dgm:t>
        <a:bodyPr/>
        <a:lstStyle/>
        <a:p>
          <a:endParaRPr lang="en-US"/>
        </a:p>
      </dgm:t>
    </dgm:pt>
    <dgm:pt modelId="{7D1C2EC6-3AE2-6E44-AC70-58DF456579CD}" type="sibTrans" cxnId="{326FE3F7-3F3B-F44E-ADD9-BC9D5B57BADF}">
      <dgm:prSet/>
      <dgm:spPr/>
      <dgm:t>
        <a:bodyPr/>
        <a:lstStyle/>
        <a:p>
          <a:endParaRPr lang="en-US"/>
        </a:p>
      </dgm:t>
    </dgm:pt>
    <dgm:pt modelId="{2C09B9C4-5BDF-0D45-A14C-AE64C98EE438}" type="pres">
      <dgm:prSet presAssocID="{88A948CD-94B9-B441-89BD-F9FD568C2600}" presName="Name0" presStyleCnt="0">
        <dgm:presLayoutVars>
          <dgm:dir/>
          <dgm:animLvl val="lvl"/>
          <dgm:resizeHandles val="exact"/>
        </dgm:presLayoutVars>
      </dgm:prSet>
      <dgm:spPr/>
    </dgm:pt>
    <dgm:pt modelId="{B43C33C3-B971-CD43-93D4-45830023EFE6}" type="pres">
      <dgm:prSet presAssocID="{01AA8653-86A2-984E-BECB-1A1D2175674C}" presName="composite" presStyleCnt="0"/>
      <dgm:spPr/>
    </dgm:pt>
    <dgm:pt modelId="{C53DC4C9-9F4B-B54F-81AB-0E3B58AA1CE0}" type="pres">
      <dgm:prSet presAssocID="{01AA8653-86A2-984E-BECB-1A1D2175674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73319D3-E0FE-B247-89BE-8E8BF11F48D5}" type="pres">
      <dgm:prSet presAssocID="{01AA8653-86A2-984E-BECB-1A1D2175674C}" presName="desTx" presStyleLbl="revTx" presStyleIdx="0" presStyleCnt="3">
        <dgm:presLayoutVars>
          <dgm:bulletEnabled val="1"/>
        </dgm:presLayoutVars>
      </dgm:prSet>
      <dgm:spPr/>
    </dgm:pt>
    <dgm:pt modelId="{91224767-4DBE-274A-A1F6-44175AF819FD}" type="pres">
      <dgm:prSet presAssocID="{AA739C48-D4F1-0040-885E-67B8B9E847E3}" presName="space" presStyleCnt="0"/>
      <dgm:spPr/>
    </dgm:pt>
    <dgm:pt modelId="{ECB5EFBA-4A91-5E46-B292-4ED74CAEF431}" type="pres">
      <dgm:prSet presAssocID="{7A8AD29F-1203-6349-83C3-B7ABF3B5EB7A}" presName="composite" presStyleCnt="0"/>
      <dgm:spPr/>
    </dgm:pt>
    <dgm:pt modelId="{04E3EAD4-CCB5-4340-84C6-46CE2736F024}" type="pres">
      <dgm:prSet presAssocID="{7A8AD29F-1203-6349-83C3-B7ABF3B5EB7A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80E57D9-DC94-9740-9146-E0D835658636}" type="pres">
      <dgm:prSet presAssocID="{7A8AD29F-1203-6349-83C3-B7ABF3B5EB7A}" presName="desTx" presStyleLbl="revTx" presStyleIdx="1" presStyleCnt="3">
        <dgm:presLayoutVars>
          <dgm:bulletEnabled val="1"/>
        </dgm:presLayoutVars>
      </dgm:prSet>
      <dgm:spPr/>
    </dgm:pt>
    <dgm:pt modelId="{64BD87FB-0AA1-A449-9ED0-A8E7E38B81F4}" type="pres">
      <dgm:prSet presAssocID="{C7E1912C-636A-714C-8350-19793CB2BED2}" presName="space" presStyleCnt="0"/>
      <dgm:spPr/>
    </dgm:pt>
    <dgm:pt modelId="{EA06D7BE-4998-EA4A-AA00-855FDF10E8A6}" type="pres">
      <dgm:prSet presAssocID="{CEE9FC1E-FC00-874E-8F8C-EC109F246F4A}" presName="composite" presStyleCnt="0"/>
      <dgm:spPr/>
    </dgm:pt>
    <dgm:pt modelId="{8A067D83-EB56-724D-AC9D-1467DB198410}" type="pres">
      <dgm:prSet presAssocID="{CEE9FC1E-FC00-874E-8F8C-EC109F246F4A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2E8405BF-972B-5541-9552-BD96D37FEBD9}" type="pres">
      <dgm:prSet presAssocID="{CEE9FC1E-FC00-874E-8F8C-EC109F246F4A}" presName="desTx" presStyleLbl="revTx" presStyleIdx="2" presStyleCnt="3">
        <dgm:presLayoutVars>
          <dgm:bulletEnabled val="1"/>
        </dgm:presLayoutVars>
      </dgm:prSet>
      <dgm:spPr/>
    </dgm:pt>
  </dgm:ptLst>
  <dgm:cxnLst>
    <dgm:cxn modelId="{F2F4E00A-BCDD-D94F-A71A-8921C00F6960}" type="presOf" srcId="{197F900A-FA21-854E-9965-F41C03897ADB}" destId="{980E57D9-DC94-9740-9146-E0D835658636}" srcOrd="0" destOrd="0" presId="urn:microsoft.com/office/officeart/2005/8/layout/chevron1"/>
    <dgm:cxn modelId="{A93E7E0F-D43D-5C4E-8D00-A62C6D2EB61D}" type="presOf" srcId="{64C45BD4-F37B-3940-9C26-15C4D0A142EB}" destId="{273319D3-E0FE-B247-89BE-8E8BF11F48D5}" srcOrd="0" destOrd="2" presId="urn:microsoft.com/office/officeart/2005/8/layout/chevron1"/>
    <dgm:cxn modelId="{4C81E00F-B8C7-6D42-962E-AFA6BD69B1A0}" type="presOf" srcId="{D2178C25-440E-0D42-A099-6CDE3D1B30E0}" destId="{980E57D9-DC94-9740-9146-E0D835658636}" srcOrd="0" destOrd="1" presId="urn:microsoft.com/office/officeart/2005/8/layout/chevron1"/>
    <dgm:cxn modelId="{DAB8F519-872A-C44F-ADAF-A916E0CF1428}" srcId="{CEE9FC1E-FC00-874E-8F8C-EC109F246F4A}" destId="{FA0DC8BA-3411-FA4E-A33D-CC75E0D4CE78}" srcOrd="0" destOrd="0" parTransId="{2EFE6062-1D9D-B148-A4AD-14071970C4D7}" sibTransId="{0E2AAE28-51CD-2F45-9EE4-E7C5ED68600C}"/>
    <dgm:cxn modelId="{6B4BE31A-32FD-CD40-9570-5585FA1C885C}" type="presOf" srcId="{01AA8653-86A2-984E-BECB-1A1D2175674C}" destId="{C53DC4C9-9F4B-B54F-81AB-0E3B58AA1CE0}" srcOrd="0" destOrd="0" presId="urn:microsoft.com/office/officeart/2005/8/layout/chevron1"/>
    <dgm:cxn modelId="{61622222-DE99-B943-A9AC-4928ED2F04EC}" srcId="{88A948CD-94B9-B441-89BD-F9FD568C2600}" destId="{CEE9FC1E-FC00-874E-8F8C-EC109F246F4A}" srcOrd="2" destOrd="0" parTransId="{42B864B9-79AF-A74B-AA12-E9D11B219193}" sibTransId="{83BA18A9-B786-6649-BB4B-95DE170EDE4D}"/>
    <dgm:cxn modelId="{02415524-C79C-0549-8A48-5F0285A63238}" srcId="{CEE9FC1E-FC00-874E-8F8C-EC109F246F4A}" destId="{7EED6F9D-8B99-CE45-A60E-F78C0D750284}" srcOrd="1" destOrd="0" parTransId="{3E045634-A586-0248-A590-E6BD9D322F94}" sibTransId="{72DF3709-1961-EE4D-8103-887E51FDF641}"/>
    <dgm:cxn modelId="{89CE8226-9FCF-AD4C-AAE0-7AEAE065088A}" srcId="{88A948CD-94B9-B441-89BD-F9FD568C2600}" destId="{7A8AD29F-1203-6349-83C3-B7ABF3B5EB7A}" srcOrd="1" destOrd="0" parTransId="{E714530A-C023-6B43-AB0D-01BB2150A2B3}" sibTransId="{C7E1912C-636A-714C-8350-19793CB2BED2}"/>
    <dgm:cxn modelId="{DE5B6F30-4FEC-E84E-A8BA-37A8E06DB44E}" type="presOf" srcId="{5244A2F5-F7F7-2A49-BEEF-860691B78052}" destId="{273319D3-E0FE-B247-89BE-8E8BF11F48D5}" srcOrd="0" destOrd="1" presId="urn:microsoft.com/office/officeart/2005/8/layout/chevron1"/>
    <dgm:cxn modelId="{B774F034-D9D4-0643-8F61-42E2556ED434}" srcId="{01AA8653-86A2-984E-BECB-1A1D2175674C}" destId="{A56F0DAC-987B-7E44-882D-D92E16CC0DCC}" srcOrd="0" destOrd="0" parTransId="{D0804A29-8FCE-DA44-9096-FC7D553FEE2E}" sibTransId="{411035DC-4704-5744-94C1-819F14A695B0}"/>
    <dgm:cxn modelId="{0D6F1E36-1656-EC49-B872-64C7EB61683B}" srcId="{7A8AD29F-1203-6349-83C3-B7ABF3B5EB7A}" destId="{D2178C25-440E-0D42-A099-6CDE3D1B30E0}" srcOrd="1" destOrd="0" parTransId="{72C8C8A2-AA95-114A-892A-A70DE201CD72}" sibTransId="{1BD6BCC7-D1EB-BD45-943B-308B11DE2F18}"/>
    <dgm:cxn modelId="{B7ED7945-495C-544A-BA76-A3FFAB534C78}" type="presOf" srcId="{95FAAF6E-4A57-9547-9B8A-2CEDE891F4EB}" destId="{980E57D9-DC94-9740-9146-E0D835658636}" srcOrd="0" destOrd="2" presId="urn:microsoft.com/office/officeart/2005/8/layout/chevron1"/>
    <dgm:cxn modelId="{38E1DA5B-681F-874B-B149-9966A8DB8935}" srcId="{A56F0DAC-987B-7E44-882D-D92E16CC0DCC}" destId="{5244A2F5-F7F7-2A49-BEEF-860691B78052}" srcOrd="0" destOrd="0" parTransId="{A1ABA9FA-6052-984C-8EAD-A80F6D463633}" sibTransId="{A6547DA3-AD12-A14D-BB22-6DD427AA9B2B}"/>
    <dgm:cxn modelId="{E3EB4D5D-9315-8146-9EF3-5462AFF68C03}" srcId="{01AA8653-86A2-984E-BECB-1A1D2175674C}" destId="{64C45BD4-F37B-3940-9C26-15C4D0A142EB}" srcOrd="1" destOrd="0" parTransId="{FE05C758-E7C1-B541-9EB6-C791F83B8A3F}" sibTransId="{37F8FA52-5C0A-0D45-8412-5E7F70E1D2EE}"/>
    <dgm:cxn modelId="{FC94F55E-B7A0-D646-8A46-9A52D2D455E4}" type="presOf" srcId="{41E0976F-97CE-254F-8BBE-2C7D92442AF4}" destId="{273319D3-E0FE-B247-89BE-8E8BF11F48D5}" srcOrd="0" destOrd="3" presId="urn:microsoft.com/office/officeart/2005/8/layout/chevron1"/>
    <dgm:cxn modelId="{130E6C5F-55B8-2E43-BD86-869222B78ACF}" type="presOf" srcId="{CEE9FC1E-FC00-874E-8F8C-EC109F246F4A}" destId="{8A067D83-EB56-724D-AC9D-1467DB198410}" srcOrd="0" destOrd="0" presId="urn:microsoft.com/office/officeart/2005/8/layout/chevron1"/>
    <dgm:cxn modelId="{807BD260-5F57-BA4D-A9EE-40B9B3234240}" type="presOf" srcId="{7EED6F9D-8B99-CE45-A60E-F78C0D750284}" destId="{2E8405BF-972B-5541-9552-BD96D37FEBD9}" srcOrd="0" destOrd="1" presId="urn:microsoft.com/office/officeart/2005/8/layout/chevron1"/>
    <dgm:cxn modelId="{2922DC69-7DDB-5B4A-BD9C-675AC9732032}" srcId="{7A8AD29F-1203-6349-83C3-B7ABF3B5EB7A}" destId="{95FAAF6E-4A57-9547-9B8A-2CEDE891F4EB}" srcOrd="2" destOrd="0" parTransId="{0C49AD80-704F-A641-A7A6-8CBEC9ACFB4C}" sibTransId="{A6D059CA-0867-364F-A441-7F74D19B79BF}"/>
    <dgm:cxn modelId="{5BFBBC74-170F-604F-920C-1FDEC2AB84ED}" type="presOf" srcId="{88A948CD-94B9-B441-89BD-F9FD568C2600}" destId="{2C09B9C4-5BDF-0D45-A14C-AE64C98EE438}" srcOrd="0" destOrd="0" presId="urn:microsoft.com/office/officeart/2005/8/layout/chevron1"/>
    <dgm:cxn modelId="{0BE17780-1520-EA46-B67B-3AD00C97D82F}" type="presOf" srcId="{7A8AD29F-1203-6349-83C3-B7ABF3B5EB7A}" destId="{04E3EAD4-CCB5-4340-84C6-46CE2736F024}" srcOrd="0" destOrd="0" presId="urn:microsoft.com/office/officeart/2005/8/layout/chevron1"/>
    <dgm:cxn modelId="{AEB08896-25B0-C64E-8ECC-3AEB83D509A5}" type="presOf" srcId="{A56F0DAC-987B-7E44-882D-D92E16CC0DCC}" destId="{273319D3-E0FE-B247-89BE-8E8BF11F48D5}" srcOrd="0" destOrd="0" presId="urn:microsoft.com/office/officeart/2005/8/layout/chevron1"/>
    <dgm:cxn modelId="{F9FCABC4-6B3E-724C-AEB2-64650515FA0D}" srcId="{88A948CD-94B9-B441-89BD-F9FD568C2600}" destId="{01AA8653-86A2-984E-BECB-1A1D2175674C}" srcOrd="0" destOrd="0" parTransId="{A81C213F-D42C-AF4D-8A8B-F2AF732D578F}" sibTransId="{AA739C48-D4F1-0040-885E-67B8B9E847E3}"/>
    <dgm:cxn modelId="{634550CA-B0D0-D74A-9B09-FF4F7F76E128}" type="presOf" srcId="{FA0DC8BA-3411-FA4E-A33D-CC75E0D4CE78}" destId="{2E8405BF-972B-5541-9552-BD96D37FEBD9}" srcOrd="0" destOrd="0" presId="urn:microsoft.com/office/officeart/2005/8/layout/chevron1"/>
    <dgm:cxn modelId="{326FE3F7-3F3B-F44E-ADD9-BC9D5B57BADF}" srcId="{64C45BD4-F37B-3940-9C26-15C4D0A142EB}" destId="{41E0976F-97CE-254F-8BBE-2C7D92442AF4}" srcOrd="0" destOrd="0" parTransId="{6FDA650D-7866-0B4A-9684-9BF4F1CBAE69}" sibTransId="{7D1C2EC6-3AE2-6E44-AC70-58DF456579CD}"/>
    <dgm:cxn modelId="{ACD355FD-DB61-6A48-A2C5-1FC83E98BF14}" srcId="{7A8AD29F-1203-6349-83C3-B7ABF3B5EB7A}" destId="{197F900A-FA21-854E-9965-F41C03897ADB}" srcOrd="0" destOrd="0" parTransId="{306837F2-6966-0748-97D1-FF7A4DF2CF72}" sibTransId="{378B00E6-A7DF-9B4E-A522-453B424C4A1C}"/>
    <dgm:cxn modelId="{15244BAC-B1BF-C84C-990A-B39B5AB4F6EC}" type="presParOf" srcId="{2C09B9C4-5BDF-0D45-A14C-AE64C98EE438}" destId="{B43C33C3-B971-CD43-93D4-45830023EFE6}" srcOrd="0" destOrd="0" presId="urn:microsoft.com/office/officeart/2005/8/layout/chevron1"/>
    <dgm:cxn modelId="{AA333BDE-B003-5941-AFE0-B502403192E2}" type="presParOf" srcId="{B43C33C3-B971-CD43-93D4-45830023EFE6}" destId="{C53DC4C9-9F4B-B54F-81AB-0E3B58AA1CE0}" srcOrd="0" destOrd="0" presId="urn:microsoft.com/office/officeart/2005/8/layout/chevron1"/>
    <dgm:cxn modelId="{DE272E79-BD42-064E-9251-8EEAF20338D6}" type="presParOf" srcId="{B43C33C3-B971-CD43-93D4-45830023EFE6}" destId="{273319D3-E0FE-B247-89BE-8E8BF11F48D5}" srcOrd="1" destOrd="0" presId="urn:microsoft.com/office/officeart/2005/8/layout/chevron1"/>
    <dgm:cxn modelId="{84DB7EE8-A0D9-3240-A52C-98FBC80A4BE6}" type="presParOf" srcId="{2C09B9C4-5BDF-0D45-A14C-AE64C98EE438}" destId="{91224767-4DBE-274A-A1F6-44175AF819FD}" srcOrd="1" destOrd="0" presId="urn:microsoft.com/office/officeart/2005/8/layout/chevron1"/>
    <dgm:cxn modelId="{1DF162E7-F0EE-0648-8332-286BBC6CDB24}" type="presParOf" srcId="{2C09B9C4-5BDF-0D45-A14C-AE64C98EE438}" destId="{ECB5EFBA-4A91-5E46-B292-4ED74CAEF431}" srcOrd="2" destOrd="0" presId="urn:microsoft.com/office/officeart/2005/8/layout/chevron1"/>
    <dgm:cxn modelId="{DB28F55D-0407-6441-B065-52D25E14F8B6}" type="presParOf" srcId="{ECB5EFBA-4A91-5E46-B292-4ED74CAEF431}" destId="{04E3EAD4-CCB5-4340-84C6-46CE2736F024}" srcOrd="0" destOrd="0" presId="urn:microsoft.com/office/officeart/2005/8/layout/chevron1"/>
    <dgm:cxn modelId="{2C0FBDBB-2914-4E40-9E32-CF2B77F098D6}" type="presParOf" srcId="{ECB5EFBA-4A91-5E46-B292-4ED74CAEF431}" destId="{980E57D9-DC94-9740-9146-E0D835658636}" srcOrd="1" destOrd="0" presId="urn:microsoft.com/office/officeart/2005/8/layout/chevron1"/>
    <dgm:cxn modelId="{7D7218F2-CD7C-D74F-B55D-2DB5780647D6}" type="presParOf" srcId="{2C09B9C4-5BDF-0D45-A14C-AE64C98EE438}" destId="{64BD87FB-0AA1-A449-9ED0-A8E7E38B81F4}" srcOrd="3" destOrd="0" presId="urn:microsoft.com/office/officeart/2005/8/layout/chevron1"/>
    <dgm:cxn modelId="{8ACB1C22-027B-784F-A473-895A73293B20}" type="presParOf" srcId="{2C09B9C4-5BDF-0D45-A14C-AE64C98EE438}" destId="{EA06D7BE-4998-EA4A-AA00-855FDF10E8A6}" srcOrd="4" destOrd="0" presId="urn:microsoft.com/office/officeart/2005/8/layout/chevron1"/>
    <dgm:cxn modelId="{28439055-ABA9-5F46-AAE8-9E309CEA0418}" type="presParOf" srcId="{EA06D7BE-4998-EA4A-AA00-855FDF10E8A6}" destId="{8A067D83-EB56-724D-AC9D-1467DB198410}" srcOrd="0" destOrd="0" presId="urn:microsoft.com/office/officeart/2005/8/layout/chevron1"/>
    <dgm:cxn modelId="{E457F1EC-3A68-BD43-882E-00EBF9191BCF}" type="presParOf" srcId="{EA06D7BE-4998-EA4A-AA00-855FDF10E8A6}" destId="{2E8405BF-972B-5541-9552-BD96D37FEBD9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28E991F-9EB3-994C-91A6-6E4F7076A2E3}" type="doc">
      <dgm:prSet loTypeId="urn:microsoft.com/office/officeart/2005/8/layout/lProcess2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403DE5B-82AC-9F41-89EA-3F11756EA45D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A92F0F52-F2AE-3F43-B040-89E00DC82CE5}" type="parTrans" cxnId="{D2042566-22E9-D64D-BD0E-3D0936D03373}">
      <dgm:prSet/>
      <dgm:spPr/>
      <dgm:t>
        <a:bodyPr/>
        <a:lstStyle/>
        <a:p>
          <a:endParaRPr lang="en-US"/>
        </a:p>
      </dgm:t>
    </dgm:pt>
    <dgm:pt modelId="{A554C6D1-DE13-714A-8F4A-E73911FABF3C}" type="sibTrans" cxnId="{D2042566-22E9-D64D-BD0E-3D0936D03373}">
      <dgm:prSet/>
      <dgm:spPr/>
      <dgm:t>
        <a:bodyPr/>
        <a:lstStyle/>
        <a:p>
          <a:endParaRPr lang="en-US"/>
        </a:p>
      </dgm:t>
    </dgm:pt>
    <dgm:pt modelId="{A432E261-6672-0847-9DEF-35B91DD4BD15}">
      <dgm:prSet phldrT="[Text]"/>
      <dgm:spPr/>
      <dgm:t>
        <a:bodyPr/>
        <a:lstStyle/>
        <a:p>
          <a:r>
            <a:rPr lang="en-US" dirty="0">
              <a:ea typeface="+mn-lt"/>
              <a:cs typeface="+mn-lt"/>
            </a:rPr>
            <a:t>“Attention” can help with the model interpretation</a:t>
          </a:r>
          <a:endParaRPr lang="en-US" dirty="0"/>
        </a:p>
      </dgm:t>
    </dgm:pt>
    <dgm:pt modelId="{C16AB185-1209-A141-A6E1-BB413F38D3F6}" type="parTrans" cxnId="{415DFC6F-B7EA-BD44-8BF3-EAF21F5AB4F4}">
      <dgm:prSet/>
      <dgm:spPr/>
      <dgm:t>
        <a:bodyPr/>
        <a:lstStyle/>
        <a:p>
          <a:endParaRPr lang="en-US"/>
        </a:p>
      </dgm:t>
    </dgm:pt>
    <dgm:pt modelId="{FA14BC55-3C9E-AF46-A48B-03FBF3D953D3}" type="sibTrans" cxnId="{415DFC6F-B7EA-BD44-8BF3-EAF21F5AB4F4}">
      <dgm:prSet/>
      <dgm:spPr/>
      <dgm:t>
        <a:bodyPr/>
        <a:lstStyle/>
        <a:p>
          <a:endParaRPr lang="en-US"/>
        </a:p>
      </dgm:t>
    </dgm:pt>
    <dgm:pt modelId="{7742B001-F5AE-304E-9777-E4C5782A8321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Alignments correspond well to human intuition</a:t>
          </a:r>
        </a:p>
      </dgm:t>
    </dgm:pt>
    <dgm:pt modelId="{E3554DC6-AC69-2F47-B46C-80A2B1E33CDC}" type="parTrans" cxnId="{6B17895E-63D6-CE4F-A8AB-4C267DB5D2A4}">
      <dgm:prSet/>
      <dgm:spPr/>
      <dgm:t>
        <a:bodyPr/>
        <a:lstStyle/>
        <a:p>
          <a:endParaRPr lang="en-US"/>
        </a:p>
      </dgm:t>
    </dgm:pt>
    <dgm:pt modelId="{4FF01EEA-091F-BD4B-868B-F3F086A5D684}" type="sibTrans" cxnId="{6B17895E-63D6-CE4F-A8AB-4C267DB5D2A4}">
      <dgm:prSet/>
      <dgm:spPr/>
      <dgm:t>
        <a:bodyPr/>
        <a:lstStyle/>
        <a:p>
          <a:endParaRPr lang="en-US"/>
        </a:p>
      </dgm:t>
    </dgm:pt>
    <dgm:pt modelId="{69F7FFE6-D7D3-5E40-97DF-01EF8BB07383}" type="pres">
      <dgm:prSet presAssocID="{528E991F-9EB3-994C-91A6-6E4F7076A2E3}" presName="theList" presStyleCnt="0">
        <dgm:presLayoutVars>
          <dgm:dir/>
          <dgm:animLvl val="lvl"/>
          <dgm:resizeHandles val="exact"/>
        </dgm:presLayoutVars>
      </dgm:prSet>
      <dgm:spPr/>
    </dgm:pt>
    <dgm:pt modelId="{C3302BD8-EB65-534E-B47A-67E68B301918}" type="pres">
      <dgm:prSet presAssocID="{A403DE5B-82AC-9F41-89EA-3F11756EA45D}" presName="compNode" presStyleCnt="0"/>
      <dgm:spPr/>
    </dgm:pt>
    <dgm:pt modelId="{DC5D1025-2F1B-744C-8470-78E415CD47BF}" type="pres">
      <dgm:prSet presAssocID="{A403DE5B-82AC-9F41-89EA-3F11756EA45D}" presName="aNode" presStyleLbl="bgShp" presStyleIdx="0" presStyleCnt="1"/>
      <dgm:spPr/>
    </dgm:pt>
    <dgm:pt modelId="{9BE894B8-B939-0745-AC6A-88F6117617B5}" type="pres">
      <dgm:prSet presAssocID="{A403DE5B-82AC-9F41-89EA-3F11756EA45D}" presName="textNode" presStyleLbl="bgShp" presStyleIdx="0" presStyleCnt="1"/>
      <dgm:spPr/>
    </dgm:pt>
    <dgm:pt modelId="{2159369E-0EBF-C74A-85FC-30E38C7ABD47}" type="pres">
      <dgm:prSet presAssocID="{A403DE5B-82AC-9F41-89EA-3F11756EA45D}" presName="compChildNode" presStyleCnt="0"/>
      <dgm:spPr/>
    </dgm:pt>
    <dgm:pt modelId="{F3DBA8CA-4661-304F-89F7-2208011FBDBD}" type="pres">
      <dgm:prSet presAssocID="{A403DE5B-82AC-9F41-89EA-3F11756EA45D}" presName="theInnerList" presStyleCnt="0"/>
      <dgm:spPr/>
    </dgm:pt>
    <dgm:pt modelId="{9BDC9F9E-A1EF-E742-A36D-B957BC85818B}" type="pres">
      <dgm:prSet presAssocID="{A432E261-6672-0847-9DEF-35B91DD4BD15}" presName="childNode" presStyleLbl="node1" presStyleIdx="0" presStyleCnt="2">
        <dgm:presLayoutVars>
          <dgm:bulletEnabled val="1"/>
        </dgm:presLayoutVars>
      </dgm:prSet>
      <dgm:spPr/>
    </dgm:pt>
    <dgm:pt modelId="{B3520476-2189-D34F-8DBC-FFA9AB472DBD}" type="pres">
      <dgm:prSet presAssocID="{A432E261-6672-0847-9DEF-35B91DD4BD15}" presName="aSpace2" presStyleCnt="0"/>
      <dgm:spPr/>
    </dgm:pt>
    <dgm:pt modelId="{5A02C159-7D7F-4149-8D39-D815BAF536D5}" type="pres">
      <dgm:prSet presAssocID="{7742B001-F5AE-304E-9777-E4C5782A8321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2B912824-B7FD-7547-B030-7E0FB4CE8D70}" type="presOf" srcId="{7742B001-F5AE-304E-9777-E4C5782A8321}" destId="{5A02C159-7D7F-4149-8D39-D815BAF536D5}" srcOrd="0" destOrd="0" presId="urn:microsoft.com/office/officeart/2005/8/layout/lProcess2"/>
    <dgm:cxn modelId="{EA1D8924-EFED-EA43-8C36-9BDEA84A7B8A}" type="presOf" srcId="{528E991F-9EB3-994C-91A6-6E4F7076A2E3}" destId="{69F7FFE6-D7D3-5E40-97DF-01EF8BB07383}" srcOrd="0" destOrd="0" presId="urn:microsoft.com/office/officeart/2005/8/layout/lProcess2"/>
    <dgm:cxn modelId="{6B17895E-63D6-CE4F-A8AB-4C267DB5D2A4}" srcId="{A403DE5B-82AC-9F41-89EA-3F11756EA45D}" destId="{7742B001-F5AE-304E-9777-E4C5782A8321}" srcOrd="1" destOrd="0" parTransId="{E3554DC6-AC69-2F47-B46C-80A2B1E33CDC}" sibTransId="{4FF01EEA-091F-BD4B-868B-F3F086A5D684}"/>
    <dgm:cxn modelId="{D2042566-22E9-D64D-BD0E-3D0936D03373}" srcId="{528E991F-9EB3-994C-91A6-6E4F7076A2E3}" destId="{A403DE5B-82AC-9F41-89EA-3F11756EA45D}" srcOrd="0" destOrd="0" parTransId="{A92F0F52-F2AE-3F43-B040-89E00DC82CE5}" sibTransId="{A554C6D1-DE13-714A-8F4A-E73911FABF3C}"/>
    <dgm:cxn modelId="{415DFC6F-B7EA-BD44-8BF3-EAF21F5AB4F4}" srcId="{A403DE5B-82AC-9F41-89EA-3F11756EA45D}" destId="{A432E261-6672-0847-9DEF-35B91DD4BD15}" srcOrd="0" destOrd="0" parTransId="{C16AB185-1209-A141-A6E1-BB413F38D3F6}" sibTransId="{FA14BC55-3C9E-AF46-A48B-03FBF3D953D3}"/>
    <dgm:cxn modelId="{4E61D575-2C0C-E04A-9743-13518FEE0C19}" type="presOf" srcId="{A432E261-6672-0847-9DEF-35B91DD4BD15}" destId="{9BDC9F9E-A1EF-E742-A36D-B957BC85818B}" srcOrd="0" destOrd="0" presId="urn:microsoft.com/office/officeart/2005/8/layout/lProcess2"/>
    <dgm:cxn modelId="{FEA322D4-7B0E-F64E-9B44-7E68C6C70AFE}" type="presOf" srcId="{A403DE5B-82AC-9F41-89EA-3F11756EA45D}" destId="{9BE894B8-B939-0745-AC6A-88F6117617B5}" srcOrd="1" destOrd="0" presId="urn:microsoft.com/office/officeart/2005/8/layout/lProcess2"/>
    <dgm:cxn modelId="{849B5EE3-A059-E94E-B0D0-05320DFCE485}" type="presOf" srcId="{A403DE5B-82AC-9F41-89EA-3F11756EA45D}" destId="{DC5D1025-2F1B-744C-8470-78E415CD47BF}" srcOrd="0" destOrd="0" presId="urn:microsoft.com/office/officeart/2005/8/layout/lProcess2"/>
    <dgm:cxn modelId="{ED55DC69-1F65-F54C-A6A6-1F1591A7058B}" type="presParOf" srcId="{69F7FFE6-D7D3-5E40-97DF-01EF8BB07383}" destId="{C3302BD8-EB65-534E-B47A-67E68B301918}" srcOrd="0" destOrd="0" presId="urn:microsoft.com/office/officeart/2005/8/layout/lProcess2"/>
    <dgm:cxn modelId="{D27BA5EE-CB9D-E24A-A3D1-5B652299283C}" type="presParOf" srcId="{C3302BD8-EB65-534E-B47A-67E68B301918}" destId="{DC5D1025-2F1B-744C-8470-78E415CD47BF}" srcOrd="0" destOrd="0" presId="urn:microsoft.com/office/officeart/2005/8/layout/lProcess2"/>
    <dgm:cxn modelId="{BF0D40CA-46AD-794F-9E58-5A8E949AD1AE}" type="presParOf" srcId="{C3302BD8-EB65-534E-B47A-67E68B301918}" destId="{9BE894B8-B939-0745-AC6A-88F6117617B5}" srcOrd="1" destOrd="0" presId="urn:microsoft.com/office/officeart/2005/8/layout/lProcess2"/>
    <dgm:cxn modelId="{48949319-1FB2-E54C-B627-9EED5624FE33}" type="presParOf" srcId="{C3302BD8-EB65-534E-B47A-67E68B301918}" destId="{2159369E-0EBF-C74A-85FC-30E38C7ABD47}" srcOrd="2" destOrd="0" presId="urn:microsoft.com/office/officeart/2005/8/layout/lProcess2"/>
    <dgm:cxn modelId="{AE7E2BF4-A12A-2B4E-96FF-41C480E2418C}" type="presParOf" srcId="{2159369E-0EBF-C74A-85FC-30E38C7ABD47}" destId="{F3DBA8CA-4661-304F-89F7-2208011FBDBD}" srcOrd="0" destOrd="0" presId="urn:microsoft.com/office/officeart/2005/8/layout/lProcess2"/>
    <dgm:cxn modelId="{DB5B07FD-624C-214C-87CA-A45644E068FC}" type="presParOf" srcId="{F3DBA8CA-4661-304F-89F7-2208011FBDBD}" destId="{9BDC9F9E-A1EF-E742-A36D-B957BC85818B}" srcOrd="0" destOrd="0" presId="urn:microsoft.com/office/officeart/2005/8/layout/lProcess2"/>
    <dgm:cxn modelId="{1CAC2B46-7B14-BA4B-9F0C-429F8A4B4E73}" type="presParOf" srcId="{F3DBA8CA-4661-304F-89F7-2208011FBDBD}" destId="{B3520476-2189-D34F-8DBC-FFA9AB472DBD}" srcOrd="1" destOrd="0" presId="urn:microsoft.com/office/officeart/2005/8/layout/lProcess2"/>
    <dgm:cxn modelId="{2AC916C4-2F9D-D54C-8EA4-0C0EB83C68C8}" type="presParOf" srcId="{F3DBA8CA-4661-304F-89F7-2208011FBDBD}" destId="{5A02C159-7D7F-4149-8D39-D815BAF536D5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528E991F-9EB3-994C-91A6-6E4F7076A2E3}" type="doc">
      <dgm:prSet loTypeId="urn:microsoft.com/office/officeart/2005/8/layout/lProcess2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403DE5B-82AC-9F41-89EA-3F11756EA45D}">
      <dgm:prSet phldrT="[Text]"/>
      <dgm:spPr/>
      <dgm:t>
        <a:bodyPr/>
        <a:lstStyle/>
        <a:p>
          <a:r>
            <a:rPr lang="en-US" dirty="0"/>
            <a:t>Future</a:t>
          </a:r>
        </a:p>
      </dgm:t>
    </dgm:pt>
    <dgm:pt modelId="{A92F0F52-F2AE-3F43-B040-89E00DC82CE5}" type="parTrans" cxnId="{D2042566-22E9-D64D-BD0E-3D0936D03373}">
      <dgm:prSet/>
      <dgm:spPr/>
      <dgm:t>
        <a:bodyPr/>
        <a:lstStyle/>
        <a:p>
          <a:endParaRPr lang="en-US"/>
        </a:p>
      </dgm:t>
    </dgm:pt>
    <dgm:pt modelId="{A554C6D1-DE13-714A-8F4A-E73911FABF3C}" type="sibTrans" cxnId="{D2042566-22E9-D64D-BD0E-3D0936D03373}">
      <dgm:prSet/>
      <dgm:spPr/>
      <dgm:t>
        <a:bodyPr/>
        <a:lstStyle/>
        <a:p>
          <a:endParaRPr lang="en-US"/>
        </a:p>
      </dgm:t>
    </dgm:pt>
    <dgm:pt modelId="{A432E261-6672-0847-9DEF-35B91DD4BD15}">
      <dgm:prSet phldrT="[Text]"/>
      <dgm:spPr/>
      <dgm:t>
        <a:bodyPr/>
        <a:lstStyle/>
        <a:p>
          <a:r>
            <a:rPr lang="en-US" dirty="0">
              <a:ea typeface="+mn-lt"/>
              <a:cs typeface="+mn-lt"/>
            </a:rPr>
            <a:t>Transformers</a:t>
          </a:r>
          <a:endParaRPr lang="en-US" dirty="0"/>
        </a:p>
      </dgm:t>
    </dgm:pt>
    <dgm:pt modelId="{C16AB185-1209-A141-A6E1-BB413F38D3F6}" type="parTrans" cxnId="{415DFC6F-B7EA-BD44-8BF3-EAF21F5AB4F4}">
      <dgm:prSet/>
      <dgm:spPr/>
      <dgm:t>
        <a:bodyPr/>
        <a:lstStyle/>
        <a:p>
          <a:endParaRPr lang="en-US"/>
        </a:p>
      </dgm:t>
    </dgm:pt>
    <dgm:pt modelId="{FA14BC55-3C9E-AF46-A48B-03FBF3D953D3}" type="sibTrans" cxnId="{415DFC6F-B7EA-BD44-8BF3-EAF21F5AB4F4}">
      <dgm:prSet/>
      <dgm:spPr/>
      <dgm:t>
        <a:bodyPr/>
        <a:lstStyle/>
        <a:p>
          <a:endParaRPr lang="en-US"/>
        </a:p>
      </dgm:t>
    </dgm:pt>
    <dgm:pt modelId="{7742B001-F5AE-304E-9777-E4C5782A8321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Can we replace CNNs and LSTMs with Transformers?</a:t>
          </a:r>
        </a:p>
      </dgm:t>
    </dgm:pt>
    <dgm:pt modelId="{E3554DC6-AC69-2F47-B46C-80A2B1E33CDC}" type="parTrans" cxnId="{6B17895E-63D6-CE4F-A8AB-4C267DB5D2A4}">
      <dgm:prSet/>
      <dgm:spPr/>
      <dgm:t>
        <a:bodyPr/>
        <a:lstStyle/>
        <a:p>
          <a:endParaRPr lang="en-US"/>
        </a:p>
      </dgm:t>
    </dgm:pt>
    <dgm:pt modelId="{4FF01EEA-091F-BD4B-868B-F3F086A5D684}" type="sibTrans" cxnId="{6B17895E-63D6-CE4F-A8AB-4C267DB5D2A4}">
      <dgm:prSet/>
      <dgm:spPr/>
      <dgm:t>
        <a:bodyPr/>
        <a:lstStyle/>
        <a:p>
          <a:endParaRPr lang="en-US"/>
        </a:p>
      </dgm:t>
    </dgm:pt>
    <dgm:pt modelId="{69F7FFE6-D7D3-5E40-97DF-01EF8BB07383}" type="pres">
      <dgm:prSet presAssocID="{528E991F-9EB3-994C-91A6-6E4F7076A2E3}" presName="theList" presStyleCnt="0">
        <dgm:presLayoutVars>
          <dgm:dir/>
          <dgm:animLvl val="lvl"/>
          <dgm:resizeHandles val="exact"/>
        </dgm:presLayoutVars>
      </dgm:prSet>
      <dgm:spPr/>
    </dgm:pt>
    <dgm:pt modelId="{C3302BD8-EB65-534E-B47A-67E68B301918}" type="pres">
      <dgm:prSet presAssocID="{A403DE5B-82AC-9F41-89EA-3F11756EA45D}" presName="compNode" presStyleCnt="0"/>
      <dgm:spPr/>
    </dgm:pt>
    <dgm:pt modelId="{DC5D1025-2F1B-744C-8470-78E415CD47BF}" type="pres">
      <dgm:prSet presAssocID="{A403DE5B-82AC-9F41-89EA-3F11756EA45D}" presName="aNode" presStyleLbl="bgShp" presStyleIdx="0" presStyleCnt="1"/>
      <dgm:spPr/>
    </dgm:pt>
    <dgm:pt modelId="{9BE894B8-B939-0745-AC6A-88F6117617B5}" type="pres">
      <dgm:prSet presAssocID="{A403DE5B-82AC-9F41-89EA-3F11756EA45D}" presName="textNode" presStyleLbl="bgShp" presStyleIdx="0" presStyleCnt="1"/>
      <dgm:spPr/>
    </dgm:pt>
    <dgm:pt modelId="{2159369E-0EBF-C74A-85FC-30E38C7ABD47}" type="pres">
      <dgm:prSet presAssocID="{A403DE5B-82AC-9F41-89EA-3F11756EA45D}" presName="compChildNode" presStyleCnt="0"/>
      <dgm:spPr/>
    </dgm:pt>
    <dgm:pt modelId="{F3DBA8CA-4661-304F-89F7-2208011FBDBD}" type="pres">
      <dgm:prSet presAssocID="{A403DE5B-82AC-9F41-89EA-3F11756EA45D}" presName="theInnerList" presStyleCnt="0"/>
      <dgm:spPr/>
    </dgm:pt>
    <dgm:pt modelId="{9BDC9F9E-A1EF-E742-A36D-B957BC85818B}" type="pres">
      <dgm:prSet presAssocID="{A432E261-6672-0847-9DEF-35B91DD4BD15}" presName="childNode" presStyleLbl="node1" presStyleIdx="0" presStyleCnt="2">
        <dgm:presLayoutVars>
          <dgm:bulletEnabled val="1"/>
        </dgm:presLayoutVars>
      </dgm:prSet>
      <dgm:spPr/>
    </dgm:pt>
    <dgm:pt modelId="{B3520476-2189-D34F-8DBC-FFA9AB472DBD}" type="pres">
      <dgm:prSet presAssocID="{A432E261-6672-0847-9DEF-35B91DD4BD15}" presName="aSpace2" presStyleCnt="0"/>
      <dgm:spPr/>
    </dgm:pt>
    <dgm:pt modelId="{5A02C159-7D7F-4149-8D39-D815BAF536D5}" type="pres">
      <dgm:prSet presAssocID="{7742B001-F5AE-304E-9777-E4C5782A8321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2B912824-B7FD-7547-B030-7E0FB4CE8D70}" type="presOf" srcId="{7742B001-F5AE-304E-9777-E4C5782A8321}" destId="{5A02C159-7D7F-4149-8D39-D815BAF536D5}" srcOrd="0" destOrd="0" presId="urn:microsoft.com/office/officeart/2005/8/layout/lProcess2"/>
    <dgm:cxn modelId="{EA1D8924-EFED-EA43-8C36-9BDEA84A7B8A}" type="presOf" srcId="{528E991F-9EB3-994C-91A6-6E4F7076A2E3}" destId="{69F7FFE6-D7D3-5E40-97DF-01EF8BB07383}" srcOrd="0" destOrd="0" presId="urn:microsoft.com/office/officeart/2005/8/layout/lProcess2"/>
    <dgm:cxn modelId="{6B17895E-63D6-CE4F-A8AB-4C267DB5D2A4}" srcId="{A403DE5B-82AC-9F41-89EA-3F11756EA45D}" destId="{7742B001-F5AE-304E-9777-E4C5782A8321}" srcOrd="1" destOrd="0" parTransId="{E3554DC6-AC69-2F47-B46C-80A2B1E33CDC}" sibTransId="{4FF01EEA-091F-BD4B-868B-F3F086A5D684}"/>
    <dgm:cxn modelId="{D2042566-22E9-D64D-BD0E-3D0936D03373}" srcId="{528E991F-9EB3-994C-91A6-6E4F7076A2E3}" destId="{A403DE5B-82AC-9F41-89EA-3F11756EA45D}" srcOrd="0" destOrd="0" parTransId="{A92F0F52-F2AE-3F43-B040-89E00DC82CE5}" sibTransId="{A554C6D1-DE13-714A-8F4A-E73911FABF3C}"/>
    <dgm:cxn modelId="{415DFC6F-B7EA-BD44-8BF3-EAF21F5AB4F4}" srcId="{A403DE5B-82AC-9F41-89EA-3F11756EA45D}" destId="{A432E261-6672-0847-9DEF-35B91DD4BD15}" srcOrd="0" destOrd="0" parTransId="{C16AB185-1209-A141-A6E1-BB413F38D3F6}" sibTransId="{FA14BC55-3C9E-AF46-A48B-03FBF3D953D3}"/>
    <dgm:cxn modelId="{4E61D575-2C0C-E04A-9743-13518FEE0C19}" type="presOf" srcId="{A432E261-6672-0847-9DEF-35B91DD4BD15}" destId="{9BDC9F9E-A1EF-E742-A36D-B957BC85818B}" srcOrd="0" destOrd="0" presId="urn:microsoft.com/office/officeart/2005/8/layout/lProcess2"/>
    <dgm:cxn modelId="{FEA322D4-7B0E-F64E-9B44-7E68C6C70AFE}" type="presOf" srcId="{A403DE5B-82AC-9F41-89EA-3F11756EA45D}" destId="{9BE894B8-B939-0745-AC6A-88F6117617B5}" srcOrd="1" destOrd="0" presId="urn:microsoft.com/office/officeart/2005/8/layout/lProcess2"/>
    <dgm:cxn modelId="{849B5EE3-A059-E94E-B0D0-05320DFCE485}" type="presOf" srcId="{A403DE5B-82AC-9F41-89EA-3F11756EA45D}" destId="{DC5D1025-2F1B-744C-8470-78E415CD47BF}" srcOrd="0" destOrd="0" presId="urn:microsoft.com/office/officeart/2005/8/layout/lProcess2"/>
    <dgm:cxn modelId="{ED55DC69-1F65-F54C-A6A6-1F1591A7058B}" type="presParOf" srcId="{69F7FFE6-D7D3-5E40-97DF-01EF8BB07383}" destId="{C3302BD8-EB65-534E-B47A-67E68B301918}" srcOrd="0" destOrd="0" presId="urn:microsoft.com/office/officeart/2005/8/layout/lProcess2"/>
    <dgm:cxn modelId="{D27BA5EE-CB9D-E24A-A3D1-5B652299283C}" type="presParOf" srcId="{C3302BD8-EB65-534E-B47A-67E68B301918}" destId="{DC5D1025-2F1B-744C-8470-78E415CD47BF}" srcOrd="0" destOrd="0" presId="urn:microsoft.com/office/officeart/2005/8/layout/lProcess2"/>
    <dgm:cxn modelId="{BF0D40CA-46AD-794F-9E58-5A8E949AD1AE}" type="presParOf" srcId="{C3302BD8-EB65-534E-B47A-67E68B301918}" destId="{9BE894B8-B939-0745-AC6A-88F6117617B5}" srcOrd="1" destOrd="0" presId="urn:microsoft.com/office/officeart/2005/8/layout/lProcess2"/>
    <dgm:cxn modelId="{48949319-1FB2-E54C-B627-9EED5624FE33}" type="presParOf" srcId="{C3302BD8-EB65-534E-B47A-67E68B301918}" destId="{2159369E-0EBF-C74A-85FC-30E38C7ABD47}" srcOrd="2" destOrd="0" presId="urn:microsoft.com/office/officeart/2005/8/layout/lProcess2"/>
    <dgm:cxn modelId="{AE7E2BF4-A12A-2B4E-96FF-41C480E2418C}" type="presParOf" srcId="{2159369E-0EBF-C74A-85FC-30E38C7ABD47}" destId="{F3DBA8CA-4661-304F-89F7-2208011FBDBD}" srcOrd="0" destOrd="0" presId="urn:microsoft.com/office/officeart/2005/8/layout/lProcess2"/>
    <dgm:cxn modelId="{DB5B07FD-624C-214C-87CA-A45644E068FC}" type="presParOf" srcId="{F3DBA8CA-4661-304F-89F7-2208011FBDBD}" destId="{9BDC9F9E-A1EF-E742-A36D-B957BC85818B}" srcOrd="0" destOrd="0" presId="urn:microsoft.com/office/officeart/2005/8/layout/lProcess2"/>
    <dgm:cxn modelId="{1CAC2B46-7B14-BA4B-9F0C-429F8A4B4E73}" type="presParOf" srcId="{F3DBA8CA-4661-304F-89F7-2208011FBDBD}" destId="{B3520476-2189-D34F-8DBC-FFA9AB472DBD}" srcOrd="1" destOrd="0" presId="urn:microsoft.com/office/officeart/2005/8/layout/lProcess2"/>
    <dgm:cxn modelId="{2AC916C4-2F9D-D54C-8EA4-0C0EB83C68C8}" type="presParOf" srcId="{F3DBA8CA-4661-304F-89F7-2208011FBDBD}" destId="{5A02C159-7D7F-4149-8D39-D815BAF536D5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5183A4-795C-DC44-B8BC-CBD31F1C36E4}" type="doc">
      <dgm:prSet loTypeId="urn:microsoft.com/office/officeart/2005/8/layout/list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CF588DD-28CB-D34A-960F-1E0023F8458E}">
      <dgm:prSet phldrT="[Text]"/>
      <dgm:spPr/>
      <dgm:t>
        <a:bodyPr/>
        <a:lstStyle/>
        <a:p>
          <a:r>
            <a:rPr lang="en-US"/>
            <a:t>Attention-based Model</a:t>
          </a:r>
        </a:p>
      </dgm:t>
    </dgm:pt>
    <dgm:pt modelId="{CC497714-E194-D54D-A32D-10E36B551EDC}" type="parTrans" cxnId="{6988618D-0B09-8C4D-B30E-6F91B11FD5BC}">
      <dgm:prSet/>
      <dgm:spPr/>
      <dgm:t>
        <a:bodyPr/>
        <a:lstStyle/>
        <a:p>
          <a:endParaRPr lang="en-US"/>
        </a:p>
      </dgm:t>
    </dgm:pt>
    <dgm:pt modelId="{E8893F84-3DD9-4549-94E7-7A5675DE645B}" type="sibTrans" cxnId="{6988618D-0B09-8C4D-B30E-6F91B11FD5BC}">
      <dgm:prSet/>
      <dgm:spPr/>
      <dgm:t>
        <a:bodyPr/>
        <a:lstStyle/>
        <a:p>
          <a:endParaRPr lang="en-US"/>
        </a:p>
      </dgm:t>
    </dgm:pt>
    <dgm:pt modelId="{221D5660-34A6-DB42-88BE-DB33A7BA3A8F}">
      <dgm:prSet phldrT="[Text]"/>
      <dgm:spPr/>
      <dgm:t>
        <a:bodyPr/>
        <a:lstStyle/>
        <a:p>
          <a:r>
            <a:rPr lang="en-US" dirty="0"/>
            <a:t>Automatically learns to describe the content of the images</a:t>
          </a:r>
        </a:p>
      </dgm:t>
    </dgm:pt>
    <dgm:pt modelId="{16CFEEA3-9117-C848-866F-3CCCB1D3FE71}" type="parTrans" cxnId="{6A6B77EE-1058-D548-B7D8-2037478E3F8A}">
      <dgm:prSet/>
      <dgm:spPr/>
      <dgm:t>
        <a:bodyPr/>
        <a:lstStyle/>
        <a:p>
          <a:endParaRPr lang="en-US"/>
        </a:p>
      </dgm:t>
    </dgm:pt>
    <dgm:pt modelId="{87B883D0-1D87-2C4C-8B48-970134E10CD9}" type="sibTrans" cxnId="{6A6B77EE-1058-D548-B7D8-2037478E3F8A}">
      <dgm:prSet/>
      <dgm:spPr/>
      <dgm:t>
        <a:bodyPr/>
        <a:lstStyle/>
        <a:p>
          <a:endParaRPr lang="en-US"/>
        </a:p>
      </dgm:t>
    </dgm:pt>
    <dgm:pt modelId="{FB786CC0-0772-3C44-B2A2-FA43FC739196}">
      <dgm:prSet/>
      <dgm:spPr/>
      <dgm:t>
        <a:bodyPr/>
        <a:lstStyle/>
        <a:p>
          <a:r>
            <a:rPr lang="en-US" dirty="0"/>
            <a:t>Two ways to train the model</a:t>
          </a:r>
        </a:p>
      </dgm:t>
    </dgm:pt>
    <dgm:pt modelId="{A5E16941-7756-DF4C-9490-C207774754F6}" type="parTrans" cxnId="{4ABA50AE-2708-1E45-8359-CA772ED36418}">
      <dgm:prSet/>
      <dgm:spPr/>
      <dgm:t>
        <a:bodyPr/>
        <a:lstStyle/>
        <a:p>
          <a:endParaRPr lang="en-US"/>
        </a:p>
      </dgm:t>
    </dgm:pt>
    <dgm:pt modelId="{9B0ECE14-1349-E649-9483-8696200B920A}" type="sibTrans" cxnId="{4ABA50AE-2708-1E45-8359-CA772ED36418}">
      <dgm:prSet/>
      <dgm:spPr/>
      <dgm:t>
        <a:bodyPr/>
        <a:lstStyle/>
        <a:p>
          <a:endParaRPr lang="en-US"/>
        </a:p>
      </dgm:t>
    </dgm:pt>
    <dgm:pt modelId="{91047239-E375-0443-BC66-D614E8CA1108}">
      <dgm:prSet/>
      <dgm:spPr/>
      <dgm:t>
        <a:bodyPr/>
        <a:lstStyle/>
        <a:p>
          <a:r>
            <a:rPr lang="en-US" dirty="0"/>
            <a:t>State-of-the-art performance on three different datasets</a:t>
          </a:r>
        </a:p>
      </dgm:t>
    </dgm:pt>
    <dgm:pt modelId="{98C40B87-BC08-ED47-85C7-DFDD23CF418C}" type="parTrans" cxnId="{ACFF12E2-4274-8547-BE6E-4D3BC9FC4075}">
      <dgm:prSet/>
      <dgm:spPr/>
      <dgm:t>
        <a:bodyPr/>
        <a:lstStyle/>
        <a:p>
          <a:endParaRPr lang="en-US"/>
        </a:p>
      </dgm:t>
    </dgm:pt>
    <dgm:pt modelId="{1662E8CC-2462-7640-BF50-A945A5666667}" type="sibTrans" cxnId="{ACFF12E2-4274-8547-BE6E-4D3BC9FC4075}">
      <dgm:prSet/>
      <dgm:spPr/>
      <dgm:t>
        <a:bodyPr/>
        <a:lstStyle/>
        <a:p>
          <a:endParaRPr lang="en-US"/>
        </a:p>
      </dgm:t>
    </dgm:pt>
    <dgm:pt modelId="{C1533D3A-EEF1-964A-B228-5E4BEAEEBFFD}" type="pres">
      <dgm:prSet presAssocID="{865183A4-795C-DC44-B8BC-CBD31F1C36E4}" presName="linear" presStyleCnt="0">
        <dgm:presLayoutVars>
          <dgm:dir/>
          <dgm:animLvl val="lvl"/>
          <dgm:resizeHandles val="exact"/>
        </dgm:presLayoutVars>
      </dgm:prSet>
      <dgm:spPr/>
    </dgm:pt>
    <dgm:pt modelId="{6F8DDCEE-74DA-1740-AFC7-9D579E36BA7E}" type="pres">
      <dgm:prSet presAssocID="{4CF588DD-28CB-D34A-960F-1E0023F8458E}" presName="parentLin" presStyleCnt="0"/>
      <dgm:spPr/>
    </dgm:pt>
    <dgm:pt modelId="{42D462B0-AF0F-0B4B-8989-15559BB64979}" type="pres">
      <dgm:prSet presAssocID="{4CF588DD-28CB-D34A-960F-1E0023F8458E}" presName="parentLeftMargin" presStyleLbl="node1" presStyleIdx="0" presStyleCnt="1"/>
      <dgm:spPr/>
    </dgm:pt>
    <dgm:pt modelId="{02541939-1D49-AF44-AAB3-64ECC95EBE49}" type="pres">
      <dgm:prSet presAssocID="{4CF588DD-28CB-D34A-960F-1E0023F8458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7501FED-FF4C-1B46-BAAA-6E3B0AF8E11D}" type="pres">
      <dgm:prSet presAssocID="{4CF588DD-28CB-D34A-960F-1E0023F8458E}" presName="negativeSpace" presStyleCnt="0"/>
      <dgm:spPr/>
    </dgm:pt>
    <dgm:pt modelId="{96225110-51EF-2F48-B287-3F56931971BC}" type="pres">
      <dgm:prSet presAssocID="{4CF588DD-28CB-D34A-960F-1E0023F8458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B991AE10-E290-AE40-9AFD-EE5D5BC6878C}" type="presOf" srcId="{865183A4-795C-DC44-B8BC-CBD31F1C36E4}" destId="{C1533D3A-EEF1-964A-B228-5E4BEAEEBFFD}" srcOrd="0" destOrd="0" presId="urn:microsoft.com/office/officeart/2005/8/layout/list1"/>
    <dgm:cxn modelId="{1F492514-646D-C747-B639-DD81E677346F}" type="presOf" srcId="{4CF588DD-28CB-D34A-960F-1E0023F8458E}" destId="{42D462B0-AF0F-0B4B-8989-15559BB64979}" srcOrd="0" destOrd="0" presId="urn:microsoft.com/office/officeart/2005/8/layout/list1"/>
    <dgm:cxn modelId="{7D2F6339-7054-2145-9EAD-27219166B479}" type="presOf" srcId="{91047239-E375-0443-BC66-D614E8CA1108}" destId="{96225110-51EF-2F48-B287-3F56931971BC}" srcOrd="0" destOrd="2" presId="urn:microsoft.com/office/officeart/2005/8/layout/list1"/>
    <dgm:cxn modelId="{DA4E0F6D-4A35-3E46-9524-89EA6F0AEA9D}" type="presOf" srcId="{FB786CC0-0772-3C44-B2A2-FA43FC739196}" destId="{96225110-51EF-2F48-B287-3F56931971BC}" srcOrd="0" destOrd="1" presId="urn:microsoft.com/office/officeart/2005/8/layout/list1"/>
    <dgm:cxn modelId="{6988618D-0B09-8C4D-B30E-6F91B11FD5BC}" srcId="{865183A4-795C-DC44-B8BC-CBD31F1C36E4}" destId="{4CF588DD-28CB-D34A-960F-1E0023F8458E}" srcOrd="0" destOrd="0" parTransId="{CC497714-E194-D54D-A32D-10E36B551EDC}" sibTransId="{E8893F84-3DD9-4549-94E7-7A5675DE645B}"/>
    <dgm:cxn modelId="{4ABA50AE-2708-1E45-8359-CA772ED36418}" srcId="{4CF588DD-28CB-D34A-960F-1E0023F8458E}" destId="{FB786CC0-0772-3C44-B2A2-FA43FC739196}" srcOrd="1" destOrd="0" parTransId="{A5E16941-7756-DF4C-9490-C207774754F6}" sibTransId="{9B0ECE14-1349-E649-9483-8696200B920A}"/>
    <dgm:cxn modelId="{882567B8-1D8E-5A46-8108-F4A63283CBFB}" type="presOf" srcId="{4CF588DD-28CB-D34A-960F-1E0023F8458E}" destId="{02541939-1D49-AF44-AAB3-64ECC95EBE49}" srcOrd="1" destOrd="0" presId="urn:microsoft.com/office/officeart/2005/8/layout/list1"/>
    <dgm:cxn modelId="{6EEAD5CC-7D25-994F-AB79-6A6FE359F6DF}" type="presOf" srcId="{221D5660-34A6-DB42-88BE-DB33A7BA3A8F}" destId="{96225110-51EF-2F48-B287-3F56931971BC}" srcOrd="0" destOrd="0" presId="urn:microsoft.com/office/officeart/2005/8/layout/list1"/>
    <dgm:cxn modelId="{ACFF12E2-4274-8547-BE6E-4D3BC9FC4075}" srcId="{4CF588DD-28CB-D34A-960F-1E0023F8458E}" destId="{91047239-E375-0443-BC66-D614E8CA1108}" srcOrd="2" destOrd="0" parTransId="{98C40B87-BC08-ED47-85C7-DFDD23CF418C}" sibTransId="{1662E8CC-2462-7640-BF50-A945A5666667}"/>
    <dgm:cxn modelId="{6A6B77EE-1058-D548-B7D8-2037478E3F8A}" srcId="{4CF588DD-28CB-D34A-960F-1E0023F8458E}" destId="{221D5660-34A6-DB42-88BE-DB33A7BA3A8F}" srcOrd="0" destOrd="0" parTransId="{16CFEEA3-9117-C848-866F-3CCCB1D3FE71}" sibTransId="{87B883D0-1D87-2C4C-8B48-970134E10CD9}"/>
    <dgm:cxn modelId="{E660C9F8-275B-A941-B37A-4BCD581F479E}" type="presParOf" srcId="{C1533D3A-EEF1-964A-B228-5E4BEAEEBFFD}" destId="{6F8DDCEE-74DA-1740-AFC7-9D579E36BA7E}" srcOrd="0" destOrd="0" presId="urn:microsoft.com/office/officeart/2005/8/layout/list1"/>
    <dgm:cxn modelId="{5E64E2DE-4060-FE4F-8D30-972AE4EB5C42}" type="presParOf" srcId="{6F8DDCEE-74DA-1740-AFC7-9D579E36BA7E}" destId="{42D462B0-AF0F-0B4B-8989-15559BB64979}" srcOrd="0" destOrd="0" presId="urn:microsoft.com/office/officeart/2005/8/layout/list1"/>
    <dgm:cxn modelId="{EB6D1901-5F47-E44D-BCEF-D3038A005645}" type="presParOf" srcId="{6F8DDCEE-74DA-1740-AFC7-9D579E36BA7E}" destId="{02541939-1D49-AF44-AAB3-64ECC95EBE49}" srcOrd="1" destOrd="0" presId="urn:microsoft.com/office/officeart/2005/8/layout/list1"/>
    <dgm:cxn modelId="{F17FA690-CAEE-A248-9EC3-9DB34B4EB36E}" type="presParOf" srcId="{C1533D3A-EEF1-964A-B228-5E4BEAEEBFFD}" destId="{B7501FED-FF4C-1B46-BAAA-6E3B0AF8E11D}" srcOrd="1" destOrd="0" presId="urn:microsoft.com/office/officeart/2005/8/layout/list1"/>
    <dgm:cxn modelId="{8931CE88-BC87-3948-A1C8-EF6AC4E9943A}" type="presParOf" srcId="{C1533D3A-EEF1-964A-B228-5E4BEAEEBFFD}" destId="{96225110-51EF-2F48-B287-3F56931971B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BAAA05-1B25-1944-8B5D-F1F1108628D3}" type="doc">
      <dgm:prSet loTypeId="urn:microsoft.com/office/officeart/2008/layout/VerticalCurvedLis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87EB922-BA72-5A4A-B451-1747AB7D7040}">
      <dgm:prSet phldrT="[Text]"/>
      <dgm:spPr/>
      <dgm:t>
        <a:bodyPr/>
        <a:lstStyle/>
        <a:p>
          <a:r>
            <a:rPr lang="en-US" dirty="0"/>
            <a:t>At the heart of scene understanding</a:t>
          </a:r>
        </a:p>
      </dgm:t>
    </dgm:pt>
    <dgm:pt modelId="{912CB977-2949-5F49-9311-8B66A41A8C64}" type="parTrans" cxnId="{17D8D773-54F0-A140-8183-7C826A314E11}">
      <dgm:prSet/>
      <dgm:spPr/>
      <dgm:t>
        <a:bodyPr/>
        <a:lstStyle/>
        <a:p>
          <a:endParaRPr lang="en-US"/>
        </a:p>
      </dgm:t>
    </dgm:pt>
    <dgm:pt modelId="{29E9E028-43F3-3346-A582-ABD203E32097}" type="sibTrans" cxnId="{17D8D773-54F0-A140-8183-7C826A314E11}">
      <dgm:prSet/>
      <dgm:spPr/>
      <dgm:t>
        <a:bodyPr/>
        <a:lstStyle/>
        <a:p>
          <a:endParaRPr lang="en-US"/>
        </a:p>
      </dgm:t>
    </dgm:pt>
    <dgm:pt modelId="{1E887B0B-889F-5346-83A5-755E3323FE44}">
      <dgm:prSet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dirty="0"/>
            <a:t>One of the primary goals of computer vision</a:t>
          </a:r>
        </a:p>
      </dgm:t>
    </dgm:pt>
    <dgm:pt modelId="{83E2A11A-8F03-734E-8684-267400B6202E}" type="parTrans" cxnId="{6B9D9C81-5118-6242-9908-3F270420CBD2}">
      <dgm:prSet/>
      <dgm:spPr/>
      <dgm:t>
        <a:bodyPr/>
        <a:lstStyle/>
        <a:p>
          <a:endParaRPr lang="en-US"/>
        </a:p>
      </dgm:t>
    </dgm:pt>
    <dgm:pt modelId="{ADCEDAD4-EF82-844F-923D-51F40D8ECBB5}" type="sibTrans" cxnId="{6B9D9C81-5118-6242-9908-3F270420CBD2}">
      <dgm:prSet/>
      <dgm:spPr/>
      <dgm:t>
        <a:bodyPr/>
        <a:lstStyle/>
        <a:p>
          <a:endParaRPr lang="en-US"/>
        </a:p>
      </dgm:t>
    </dgm:pt>
    <dgm:pt modelId="{C216B264-D539-CA41-AB3D-ED8EE9BAF0AC}">
      <dgm:prSet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dirty="0"/>
            <a:t>Express relationships of objects in a natural language</a:t>
          </a:r>
        </a:p>
      </dgm:t>
    </dgm:pt>
    <dgm:pt modelId="{E231830C-A8D7-9C4F-A041-4CC6657681A6}" type="parTrans" cxnId="{C822BAEB-6554-8F49-AE83-809AE8654E28}">
      <dgm:prSet/>
      <dgm:spPr/>
      <dgm:t>
        <a:bodyPr/>
        <a:lstStyle/>
        <a:p>
          <a:endParaRPr lang="en-US"/>
        </a:p>
      </dgm:t>
    </dgm:pt>
    <dgm:pt modelId="{A91CE261-4C79-184F-A261-DDD3B9D442AD}" type="sibTrans" cxnId="{C822BAEB-6554-8F49-AE83-809AE8654E28}">
      <dgm:prSet/>
      <dgm:spPr/>
      <dgm:t>
        <a:bodyPr/>
        <a:lstStyle/>
        <a:p>
          <a:endParaRPr lang="en-US"/>
        </a:p>
      </dgm:t>
    </dgm:pt>
    <dgm:pt modelId="{B61D94BE-7AF4-6C4E-B2E2-D3B83535D06D}">
      <dgm:prSet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dirty="0"/>
            <a:t>Mimicking human ability to compress visual information into descriptive language</a:t>
          </a:r>
        </a:p>
      </dgm:t>
    </dgm:pt>
    <dgm:pt modelId="{32F10104-BF3D-E24E-A148-D3DEDB847BAA}" type="parTrans" cxnId="{7F554980-D4DF-5947-8712-26ED009A1CA6}">
      <dgm:prSet/>
      <dgm:spPr/>
      <dgm:t>
        <a:bodyPr/>
        <a:lstStyle/>
        <a:p>
          <a:endParaRPr lang="en-US"/>
        </a:p>
      </dgm:t>
    </dgm:pt>
    <dgm:pt modelId="{A545FF2B-9C44-854D-837A-8EB5CD596CCB}" type="sibTrans" cxnId="{7F554980-D4DF-5947-8712-26ED009A1CA6}">
      <dgm:prSet/>
      <dgm:spPr/>
      <dgm:t>
        <a:bodyPr/>
        <a:lstStyle/>
        <a:p>
          <a:endParaRPr lang="en-US"/>
        </a:p>
      </dgm:t>
    </dgm:pt>
    <dgm:pt modelId="{FE8D0C4E-67E9-A142-AF1C-E5D6A1ED95C5}" type="pres">
      <dgm:prSet presAssocID="{9BBAAA05-1B25-1944-8B5D-F1F1108628D3}" presName="Name0" presStyleCnt="0">
        <dgm:presLayoutVars>
          <dgm:chMax val="7"/>
          <dgm:chPref val="7"/>
          <dgm:dir/>
        </dgm:presLayoutVars>
      </dgm:prSet>
      <dgm:spPr/>
    </dgm:pt>
    <dgm:pt modelId="{4AA36EEC-C1B2-9448-9135-1E4F18D6DE16}" type="pres">
      <dgm:prSet presAssocID="{9BBAAA05-1B25-1944-8B5D-F1F1108628D3}" presName="Name1" presStyleCnt="0"/>
      <dgm:spPr/>
    </dgm:pt>
    <dgm:pt modelId="{555A25E8-16A6-804B-A0C2-63B142ECC8FF}" type="pres">
      <dgm:prSet presAssocID="{9BBAAA05-1B25-1944-8B5D-F1F1108628D3}" presName="cycle" presStyleCnt="0"/>
      <dgm:spPr/>
    </dgm:pt>
    <dgm:pt modelId="{1F85DB6F-C3C3-AB40-8F97-4BDF7B3FB371}" type="pres">
      <dgm:prSet presAssocID="{9BBAAA05-1B25-1944-8B5D-F1F1108628D3}" presName="srcNode" presStyleLbl="node1" presStyleIdx="0" presStyleCnt="4"/>
      <dgm:spPr/>
    </dgm:pt>
    <dgm:pt modelId="{360BC786-9607-9F40-92D2-47DE1CC7F6B1}" type="pres">
      <dgm:prSet presAssocID="{9BBAAA05-1B25-1944-8B5D-F1F1108628D3}" presName="conn" presStyleLbl="parChTrans1D2" presStyleIdx="0" presStyleCnt="1"/>
      <dgm:spPr/>
    </dgm:pt>
    <dgm:pt modelId="{34331755-E322-E749-8A02-12AFD1F1159D}" type="pres">
      <dgm:prSet presAssocID="{9BBAAA05-1B25-1944-8B5D-F1F1108628D3}" presName="extraNode" presStyleLbl="node1" presStyleIdx="0" presStyleCnt="4"/>
      <dgm:spPr/>
    </dgm:pt>
    <dgm:pt modelId="{989185E1-BC64-F840-A6C8-C0BCEA040F8D}" type="pres">
      <dgm:prSet presAssocID="{9BBAAA05-1B25-1944-8B5D-F1F1108628D3}" presName="dstNode" presStyleLbl="node1" presStyleIdx="0" presStyleCnt="4"/>
      <dgm:spPr/>
    </dgm:pt>
    <dgm:pt modelId="{32C275FA-127D-4F41-A34E-53AF5EC2E163}" type="pres">
      <dgm:prSet presAssocID="{087EB922-BA72-5A4A-B451-1747AB7D7040}" presName="text_1" presStyleLbl="node1" presStyleIdx="0" presStyleCnt="4">
        <dgm:presLayoutVars>
          <dgm:bulletEnabled val="1"/>
        </dgm:presLayoutVars>
      </dgm:prSet>
      <dgm:spPr/>
    </dgm:pt>
    <dgm:pt modelId="{F531B425-C74D-C74E-81C6-BDEF03781FDD}" type="pres">
      <dgm:prSet presAssocID="{087EB922-BA72-5A4A-B451-1747AB7D7040}" presName="accent_1" presStyleCnt="0"/>
      <dgm:spPr/>
    </dgm:pt>
    <dgm:pt modelId="{BA68E0FF-9706-3C4E-BA8D-BC5F683BE17D}" type="pres">
      <dgm:prSet presAssocID="{087EB922-BA72-5A4A-B451-1747AB7D7040}" presName="accentRepeatNode" presStyleLbl="solidFgAcc1" presStyleIdx="0" presStyleCnt="4"/>
      <dgm:spPr/>
    </dgm:pt>
    <dgm:pt modelId="{25A7ED83-2647-234F-8ABA-D11E83069D12}" type="pres">
      <dgm:prSet presAssocID="{1E887B0B-889F-5346-83A5-755E3323FE44}" presName="text_2" presStyleLbl="node1" presStyleIdx="1" presStyleCnt="4">
        <dgm:presLayoutVars>
          <dgm:bulletEnabled val="1"/>
        </dgm:presLayoutVars>
      </dgm:prSet>
      <dgm:spPr/>
    </dgm:pt>
    <dgm:pt modelId="{C845972D-BF6E-154F-94D3-368C680D630A}" type="pres">
      <dgm:prSet presAssocID="{1E887B0B-889F-5346-83A5-755E3323FE44}" presName="accent_2" presStyleCnt="0"/>
      <dgm:spPr/>
    </dgm:pt>
    <dgm:pt modelId="{3FB41551-F7EF-BF48-97A6-12F548EDCBED}" type="pres">
      <dgm:prSet presAssocID="{1E887B0B-889F-5346-83A5-755E3323FE44}" presName="accentRepeatNode" presStyleLbl="solidFgAcc1" presStyleIdx="1" presStyleCnt="4"/>
      <dgm:spPr/>
    </dgm:pt>
    <dgm:pt modelId="{27603DA8-4781-0540-9CF0-EC4B8DD364DC}" type="pres">
      <dgm:prSet presAssocID="{C216B264-D539-CA41-AB3D-ED8EE9BAF0AC}" presName="text_3" presStyleLbl="node1" presStyleIdx="2" presStyleCnt="4">
        <dgm:presLayoutVars>
          <dgm:bulletEnabled val="1"/>
        </dgm:presLayoutVars>
      </dgm:prSet>
      <dgm:spPr/>
    </dgm:pt>
    <dgm:pt modelId="{16E5919D-18CD-2C42-995D-BDDE021ED920}" type="pres">
      <dgm:prSet presAssocID="{C216B264-D539-CA41-AB3D-ED8EE9BAF0AC}" presName="accent_3" presStyleCnt="0"/>
      <dgm:spPr/>
    </dgm:pt>
    <dgm:pt modelId="{1B08A434-3B31-994F-80A5-EEC9CAE6427A}" type="pres">
      <dgm:prSet presAssocID="{C216B264-D539-CA41-AB3D-ED8EE9BAF0AC}" presName="accentRepeatNode" presStyleLbl="solidFgAcc1" presStyleIdx="2" presStyleCnt="4"/>
      <dgm:spPr/>
    </dgm:pt>
    <dgm:pt modelId="{9629D471-FC80-6540-80FD-94A4FB8AEB10}" type="pres">
      <dgm:prSet presAssocID="{B61D94BE-7AF4-6C4E-B2E2-D3B83535D06D}" presName="text_4" presStyleLbl="node1" presStyleIdx="3" presStyleCnt="4">
        <dgm:presLayoutVars>
          <dgm:bulletEnabled val="1"/>
        </dgm:presLayoutVars>
      </dgm:prSet>
      <dgm:spPr/>
    </dgm:pt>
    <dgm:pt modelId="{378D91E6-D907-B54B-9C01-F203DEB892F3}" type="pres">
      <dgm:prSet presAssocID="{B61D94BE-7AF4-6C4E-B2E2-D3B83535D06D}" presName="accent_4" presStyleCnt="0"/>
      <dgm:spPr/>
    </dgm:pt>
    <dgm:pt modelId="{ED9262CF-8D44-A741-B4CE-C49DAA1B3721}" type="pres">
      <dgm:prSet presAssocID="{B61D94BE-7AF4-6C4E-B2E2-D3B83535D06D}" presName="accentRepeatNode" presStyleLbl="solidFgAcc1" presStyleIdx="3" presStyleCnt="4"/>
      <dgm:spPr/>
    </dgm:pt>
  </dgm:ptLst>
  <dgm:cxnLst>
    <dgm:cxn modelId="{26A3B915-59CC-D44D-A003-F943C00DA692}" type="presOf" srcId="{C216B264-D539-CA41-AB3D-ED8EE9BAF0AC}" destId="{27603DA8-4781-0540-9CF0-EC4B8DD364DC}" srcOrd="0" destOrd="0" presId="urn:microsoft.com/office/officeart/2008/layout/VerticalCurvedList"/>
    <dgm:cxn modelId="{2B503B50-50F9-444B-BD17-9854485BE6FD}" type="presOf" srcId="{9BBAAA05-1B25-1944-8B5D-F1F1108628D3}" destId="{FE8D0C4E-67E9-A142-AF1C-E5D6A1ED95C5}" srcOrd="0" destOrd="0" presId="urn:microsoft.com/office/officeart/2008/layout/VerticalCurvedList"/>
    <dgm:cxn modelId="{17D8D773-54F0-A140-8183-7C826A314E11}" srcId="{9BBAAA05-1B25-1944-8B5D-F1F1108628D3}" destId="{087EB922-BA72-5A4A-B451-1747AB7D7040}" srcOrd="0" destOrd="0" parTransId="{912CB977-2949-5F49-9311-8B66A41A8C64}" sibTransId="{29E9E028-43F3-3346-A582-ABD203E32097}"/>
    <dgm:cxn modelId="{7F554980-D4DF-5947-8712-26ED009A1CA6}" srcId="{9BBAAA05-1B25-1944-8B5D-F1F1108628D3}" destId="{B61D94BE-7AF4-6C4E-B2E2-D3B83535D06D}" srcOrd="3" destOrd="0" parTransId="{32F10104-BF3D-E24E-A148-D3DEDB847BAA}" sibTransId="{A545FF2B-9C44-854D-837A-8EB5CD596CCB}"/>
    <dgm:cxn modelId="{6B9D9C81-5118-6242-9908-3F270420CBD2}" srcId="{9BBAAA05-1B25-1944-8B5D-F1F1108628D3}" destId="{1E887B0B-889F-5346-83A5-755E3323FE44}" srcOrd="1" destOrd="0" parTransId="{83E2A11A-8F03-734E-8684-267400B6202E}" sibTransId="{ADCEDAD4-EF82-844F-923D-51F40D8ECBB5}"/>
    <dgm:cxn modelId="{08B43B83-F1BB-6F43-9407-1D7F9187B024}" type="presOf" srcId="{B61D94BE-7AF4-6C4E-B2E2-D3B83535D06D}" destId="{9629D471-FC80-6540-80FD-94A4FB8AEB10}" srcOrd="0" destOrd="0" presId="urn:microsoft.com/office/officeart/2008/layout/VerticalCurvedList"/>
    <dgm:cxn modelId="{C9BBBCC1-B8AC-F242-A061-EDE9D7693006}" type="presOf" srcId="{29E9E028-43F3-3346-A582-ABD203E32097}" destId="{360BC786-9607-9F40-92D2-47DE1CC7F6B1}" srcOrd="0" destOrd="0" presId="urn:microsoft.com/office/officeart/2008/layout/VerticalCurvedList"/>
    <dgm:cxn modelId="{FD230ACC-B879-5948-A848-E52EF3D11150}" type="presOf" srcId="{087EB922-BA72-5A4A-B451-1747AB7D7040}" destId="{32C275FA-127D-4F41-A34E-53AF5EC2E163}" srcOrd="0" destOrd="0" presId="urn:microsoft.com/office/officeart/2008/layout/VerticalCurvedList"/>
    <dgm:cxn modelId="{C822BAEB-6554-8F49-AE83-809AE8654E28}" srcId="{9BBAAA05-1B25-1944-8B5D-F1F1108628D3}" destId="{C216B264-D539-CA41-AB3D-ED8EE9BAF0AC}" srcOrd="2" destOrd="0" parTransId="{E231830C-A8D7-9C4F-A041-4CC6657681A6}" sibTransId="{A91CE261-4C79-184F-A261-DDD3B9D442AD}"/>
    <dgm:cxn modelId="{A140C7FC-EEAC-764E-8734-0B5C8090853A}" type="presOf" srcId="{1E887B0B-889F-5346-83A5-755E3323FE44}" destId="{25A7ED83-2647-234F-8ABA-D11E83069D12}" srcOrd="0" destOrd="0" presId="urn:microsoft.com/office/officeart/2008/layout/VerticalCurvedList"/>
    <dgm:cxn modelId="{F711EF62-0ABF-3D48-A7D8-9BAD14C9992D}" type="presParOf" srcId="{FE8D0C4E-67E9-A142-AF1C-E5D6A1ED95C5}" destId="{4AA36EEC-C1B2-9448-9135-1E4F18D6DE16}" srcOrd="0" destOrd="0" presId="urn:microsoft.com/office/officeart/2008/layout/VerticalCurvedList"/>
    <dgm:cxn modelId="{31221704-99C1-5C43-9D54-F4447A2A6A39}" type="presParOf" srcId="{4AA36EEC-C1B2-9448-9135-1E4F18D6DE16}" destId="{555A25E8-16A6-804B-A0C2-63B142ECC8FF}" srcOrd="0" destOrd="0" presId="urn:microsoft.com/office/officeart/2008/layout/VerticalCurvedList"/>
    <dgm:cxn modelId="{4F189C2A-F4F3-AF43-9AD6-E0DD9ADA71F8}" type="presParOf" srcId="{555A25E8-16A6-804B-A0C2-63B142ECC8FF}" destId="{1F85DB6F-C3C3-AB40-8F97-4BDF7B3FB371}" srcOrd="0" destOrd="0" presId="urn:microsoft.com/office/officeart/2008/layout/VerticalCurvedList"/>
    <dgm:cxn modelId="{039AE171-C6E4-184A-87EE-DBC5EB5C7DB7}" type="presParOf" srcId="{555A25E8-16A6-804B-A0C2-63B142ECC8FF}" destId="{360BC786-9607-9F40-92D2-47DE1CC7F6B1}" srcOrd="1" destOrd="0" presId="urn:microsoft.com/office/officeart/2008/layout/VerticalCurvedList"/>
    <dgm:cxn modelId="{BA92D915-2F88-F94B-8D2D-BF5DA1AC3B0D}" type="presParOf" srcId="{555A25E8-16A6-804B-A0C2-63B142ECC8FF}" destId="{34331755-E322-E749-8A02-12AFD1F1159D}" srcOrd="2" destOrd="0" presId="urn:microsoft.com/office/officeart/2008/layout/VerticalCurvedList"/>
    <dgm:cxn modelId="{D8594059-0724-4E4B-AFE9-B59503AC3943}" type="presParOf" srcId="{555A25E8-16A6-804B-A0C2-63B142ECC8FF}" destId="{989185E1-BC64-F840-A6C8-C0BCEA040F8D}" srcOrd="3" destOrd="0" presId="urn:microsoft.com/office/officeart/2008/layout/VerticalCurvedList"/>
    <dgm:cxn modelId="{167244CA-3705-6E43-9FCA-8430B7920E94}" type="presParOf" srcId="{4AA36EEC-C1B2-9448-9135-1E4F18D6DE16}" destId="{32C275FA-127D-4F41-A34E-53AF5EC2E163}" srcOrd="1" destOrd="0" presId="urn:microsoft.com/office/officeart/2008/layout/VerticalCurvedList"/>
    <dgm:cxn modelId="{EE16B6D0-DE6B-9143-A27B-5A6AB92EA759}" type="presParOf" srcId="{4AA36EEC-C1B2-9448-9135-1E4F18D6DE16}" destId="{F531B425-C74D-C74E-81C6-BDEF03781FDD}" srcOrd="2" destOrd="0" presId="urn:microsoft.com/office/officeart/2008/layout/VerticalCurvedList"/>
    <dgm:cxn modelId="{D5F29143-0BAC-7742-B356-C8AD54F85FE7}" type="presParOf" srcId="{F531B425-C74D-C74E-81C6-BDEF03781FDD}" destId="{BA68E0FF-9706-3C4E-BA8D-BC5F683BE17D}" srcOrd="0" destOrd="0" presId="urn:microsoft.com/office/officeart/2008/layout/VerticalCurvedList"/>
    <dgm:cxn modelId="{5F566AFF-CEC5-F144-841E-B43C28575BC8}" type="presParOf" srcId="{4AA36EEC-C1B2-9448-9135-1E4F18D6DE16}" destId="{25A7ED83-2647-234F-8ABA-D11E83069D12}" srcOrd="3" destOrd="0" presId="urn:microsoft.com/office/officeart/2008/layout/VerticalCurvedList"/>
    <dgm:cxn modelId="{92A7520B-092B-F34F-81EC-F068C5FB5EA6}" type="presParOf" srcId="{4AA36EEC-C1B2-9448-9135-1E4F18D6DE16}" destId="{C845972D-BF6E-154F-94D3-368C680D630A}" srcOrd="4" destOrd="0" presId="urn:microsoft.com/office/officeart/2008/layout/VerticalCurvedList"/>
    <dgm:cxn modelId="{5E65E968-8D82-154B-9CD0-53D74BE9265B}" type="presParOf" srcId="{C845972D-BF6E-154F-94D3-368C680D630A}" destId="{3FB41551-F7EF-BF48-97A6-12F548EDCBED}" srcOrd="0" destOrd="0" presId="urn:microsoft.com/office/officeart/2008/layout/VerticalCurvedList"/>
    <dgm:cxn modelId="{FB46C92A-D302-104E-869D-A0C149E063DF}" type="presParOf" srcId="{4AA36EEC-C1B2-9448-9135-1E4F18D6DE16}" destId="{27603DA8-4781-0540-9CF0-EC4B8DD364DC}" srcOrd="5" destOrd="0" presId="urn:microsoft.com/office/officeart/2008/layout/VerticalCurvedList"/>
    <dgm:cxn modelId="{7D29F690-32D9-6949-94AE-85AD9CA42ACC}" type="presParOf" srcId="{4AA36EEC-C1B2-9448-9135-1E4F18D6DE16}" destId="{16E5919D-18CD-2C42-995D-BDDE021ED920}" srcOrd="6" destOrd="0" presId="urn:microsoft.com/office/officeart/2008/layout/VerticalCurvedList"/>
    <dgm:cxn modelId="{3FA81A63-248F-FB4B-A3FF-7D1B1EE733F7}" type="presParOf" srcId="{16E5919D-18CD-2C42-995D-BDDE021ED920}" destId="{1B08A434-3B31-994F-80A5-EEC9CAE6427A}" srcOrd="0" destOrd="0" presId="urn:microsoft.com/office/officeart/2008/layout/VerticalCurvedList"/>
    <dgm:cxn modelId="{82FD0198-A24A-B844-83E6-F61BE718DEE5}" type="presParOf" srcId="{4AA36EEC-C1B2-9448-9135-1E4F18D6DE16}" destId="{9629D471-FC80-6540-80FD-94A4FB8AEB10}" srcOrd="7" destOrd="0" presId="urn:microsoft.com/office/officeart/2008/layout/VerticalCurvedList"/>
    <dgm:cxn modelId="{7E2771A1-FA3C-0D47-93CC-C081781EFEE0}" type="presParOf" srcId="{4AA36EEC-C1B2-9448-9135-1E4F18D6DE16}" destId="{378D91E6-D907-B54B-9C01-F203DEB892F3}" srcOrd="8" destOrd="0" presId="urn:microsoft.com/office/officeart/2008/layout/VerticalCurvedList"/>
    <dgm:cxn modelId="{938BA037-DA89-204E-BBEA-53FA3222B084}" type="presParOf" srcId="{378D91E6-D907-B54B-9C01-F203DEB892F3}" destId="{ED9262CF-8D44-A741-B4CE-C49DAA1B37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B6FF4F-A3F6-E44B-A20F-80F05BDE4693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9350C13-A213-E149-A6DA-FC264FA8E7A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One of the most curious facets of human visual system</a:t>
          </a:r>
        </a:p>
      </dgm:t>
    </dgm:pt>
    <dgm:pt modelId="{8DDC5A08-20C6-394B-A43A-A94699FC2569}" type="parTrans" cxnId="{72373205-20F9-A34B-816D-DF0CB7A63B31}">
      <dgm:prSet/>
      <dgm:spPr/>
      <dgm:t>
        <a:bodyPr/>
        <a:lstStyle/>
        <a:p>
          <a:endParaRPr lang="en-US"/>
        </a:p>
      </dgm:t>
    </dgm:pt>
    <dgm:pt modelId="{5F5E757C-5CBA-5244-BDDF-390754407ABD}" type="sibTrans" cxnId="{72373205-20F9-A34B-816D-DF0CB7A63B31}">
      <dgm:prSet/>
      <dgm:spPr/>
      <dgm:t>
        <a:bodyPr/>
        <a:lstStyle/>
        <a:p>
          <a:endParaRPr lang="en-US"/>
        </a:p>
      </dgm:t>
    </dgm:pt>
    <dgm:pt modelId="{C2D5CB40-6099-6848-BC11-73D1B0323C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Allows for salient features to dynamically come to the forefront as needed</a:t>
          </a:r>
        </a:p>
      </dgm:t>
    </dgm:pt>
    <dgm:pt modelId="{044A13A6-C530-F34F-A812-31F965DBB6FC}" type="parTrans" cxnId="{06870C79-6D28-C048-9770-9CBE7F1E8973}">
      <dgm:prSet/>
      <dgm:spPr/>
      <dgm:t>
        <a:bodyPr/>
        <a:lstStyle/>
        <a:p>
          <a:endParaRPr lang="en-US"/>
        </a:p>
      </dgm:t>
    </dgm:pt>
    <dgm:pt modelId="{7739F667-0DF8-0247-A30A-40040CBF85FE}" type="sibTrans" cxnId="{06870C79-6D28-C048-9770-9CBE7F1E8973}">
      <dgm:prSet/>
      <dgm:spPr/>
      <dgm:t>
        <a:bodyPr/>
        <a:lstStyle/>
        <a:p>
          <a:endParaRPr lang="en-US"/>
        </a:p>
      </dgm:t>
    </dgm:pt>
    <dgm:pt modelId="{ABF54F90-755D-6A46-A388-E5DFC0E70C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Particularly important when there is lot of clutter</a:t>
          </a:r>
        </a:p>
      </dgm:t>
    </dgm:pt>
    <dgm:pt modelId="{73EED4D9-93E9-5648-B13F-22E5F1CF67BF}" type="parTrans" cxnId="{5106A524-7227-5A4B-A0BB-83C0CFD7E85E}">
      <dgm:prSet/>
      <dgm:spPr/>
      <dgm:t>
        <a:bodyPr/>
        <a:lstStyle/>
        <a:p>
          <a:endParaRPr lang="en-US"/>
        </a:p>
      </dgm:t>
    </dgm:pt>
    <dgm:pt modelId="{3CDB0B8C-98AB-B042-8278-68DEBFB2A1B8}" type="sibTrans" cxnId="{5106A524-7227-5A4B-A0BB-83C0CFD7E85E}">
      <dgm:prSet/>
      <dgm:spPr/>
      <dgm:t>
        <a:bodyPr/>
        <a:lstStyle/>
        <a:p>
          <a:endParaRPr lang="en-US"/>
        </a:p>
      </dgm:t>
    </dgm:pt>
    <dgm:pt modelId="{A9BF10D0-B174-2A4C-8C82-5E0A1801DE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Top-layer representations distill information to most salient objects</a:t>
          </a:r>
        </a:p>
      </dgm:t>
    </dgm:pt>
    <dgm:pt modelId="{1B917EEA-A06E-6546-B8A6-61754834AA00}" type="parTrans" cxnId="{6D91F0A2-C285-424B-91FC-8986492AF519}">
      <dgm:prSet/>
      <dgm:spPr/>
      <dgm:t>
        <a:bodyPr/>
        <a:lstStyle/>
        <a:p>
          <a:endParaRPr lang="en-US"/>
        </a:p>
      </dgm:t>
    </dgm:pt>
    <dgm:pt modelId="{A237555B-4FDF-7B4F-8EBC-B1FF31E6B800}" type="sibTrans" cxnId="{6D91F0A2-C285-424B-91FC-8986492AF519}">
      <dgm:prSet/>
      <dgm:spPr/>
      <dgm:t>
        <a:bodyPr/>
        <a:lstStyle/>
        <a:p>
          <a:endParaRPr lang="en-US"/>
        </a:p>
      </dgm:t>
    </dgm:pt>
    <dgm:pt modelId="{E20ACE31-83CF-494C-9E60-E02C45CD8F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Loss of information required for richer and more descriptive captions</a:t>
          </a:r>
        </a:p>
      </dgm:t>
    </dgm:pt>
    <dgm:pt modelId="{FFBFFBBB-DD05-D248-AC13-3ADBF681C340}" type="parTrans" cxnId="{5ADF0F73-D58E-ED48-91CC-1514BB5E87C5}">
      <dgm:prSet/>
      <dgm:spPr/>
      <dgm:t>
        <a:bodyPr/>
        <a:lstStyle/>
        <a:p>
          <a:endParaRPr lang="en-US"/>
        </a:p>
      </dgm:t>
    </dgm:pt>
    <dgm:pt modelId="{66DD528E-28BB-0F44-BF5C-AD32E3AB8560}" type="sibTrans" cxnId="{5ADF0F73-D58E-ED48-91CC-1514BB5E87C5}">
      <dgm:prSet/>
      <dgm:spPr/>
      <dgm:t>
        <a:bodyPr/>
        <a:lstStyle/>
        <a:p>
          <a:endParaRPr lang="en-US"/>
        </a:p>
      </dgm:t>
    </dgm:pt>
    <dgm:pt modelId="{5CD3ED47-C346-4940-8E44-98AC2D877F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Low-level representations can help preserve this information</a:t>
          </a:r>
        </a:p>
      </dgm:t>
    </dgm:pt>
    <dgm:pt modelId="{99E90857-1C8A-3140-8D72-43474AC25A38}" type="parTrans" cxnId="{DE63B554-C883-1C47-A8E2-3C244C02D8E4}">
      <dgm:prSet/>
      <dgm:spPr/>
      <dgm:t>
        <a:bodyPr/>
        <a:lstStyle/>
        <a:p>
          <a:endParaRPr lang="en-US"/>
        </a:p>
      </dgm:t>
    </dgm:pt>
    <dgm:pt modelId="{DB7B5480-40DB-B84E-B214-18E92DD4E106}" type="sibTrans" cxnId="{DE63B554-C883-1C47-A8E2-3C244C02D8E4}">
      <dgm:prSet/>
      <dgm:spPr/>
      <dgm:t>
        <a:bodyPr/>
        <a:lstStyle/>
        <a:p>
          <a:endParaRPr lang="en-US"/>
        </a:p>
      </dgm:t>
    </dgm:pt>
    <dgm:pt modelId="{6EEA7F1B-6F1E-A746-B2D4-2E853E21D7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Two attention-based image caption generators</a:t>
          </a:r>
        </a:p>
      </dgm:t>
    </dgm:pt>
    <dgm:pt modelId="{ADD5D6DF-6D83-C643-85BA-2D86C8FD397E}" type="parTrans" cxnId="{FF29139C-CA54-8E4C-8D24-8B4A3AD7788E}">
      <dgm:prSet/>
      <dgm:spPr/>
      <dgm:t>
        <a:bodyPr/>
        <a:lstStyle/>
        <a:p>
          <a:endParaRPr lang="en-US"/>
        </a:p>
      </dgm:t>
    </dgm:pt>
    <dgm:pt modelId="{B28252FE-D54C-9643-993D-DE6903B228A6}" type="sibTrans" cxnId="{FF29139C-CA54-8E4C-8D24-8B4A3AD7788E}">
      <dgm:prSet/>
      <dgm:spPr/>
      <dgm:t>
        <a:bodyPr/>
        <a:lstStyle/>
        <a:p>
          <a:endParaRPr lang="en-US"/>
        </a:p>
      </dgm:t>
    </dgm:pt>
    <dgm:pt modelId="{A3B96C7F-5DD5-D241-A1FF-DBE4DFEE0E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Soft deterministic attention</a:t>
          </a:r>
        </a:p>
      </dgm:t>
    </dgm:pt>
    <dgm:pt modelId="{EABCCEDC-403F-2F40-AAAF-28304D086851}" type="parTrans" cxnId="{F66C2D88-2842-594B-B230-1EB4FE531777}">
      <dgm:prSet/>
      <dgm:spPr/>
      <dgm:t>
        <a:bodyPr/>
        <a:lstStyle/>
        <a:p>
          <a:endParaRPr lang="en-US"/>
        </a:p>
      </dgm:t>
    </dgm:pt>
    <dgm:pt modelId="{76BF4206-829A-6841-9370-66A816B75032}" type="sibTrans" cxnId="{F66C2D88-2842-594B-B230-1EB4FE531777}">
      <dgm:prSet/>
      <dgm:spPr/>
      <dgm:t>
        <a:bodyPr/>
        <a:lstStyle/>
        <a:p>
          <a:endParaRPr lang="en-US"/>
        </a:p>
      </dgm:t>
    </dgm:pt>
    <dgm:pt modelId="{D1962396-39EF-A348-AF76-DB4DE5479F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Hard stochastic attention</a:t>
          </a:r>
        </a:p>
      </dgm:t>
    </dgm:pt>
    <dgm:pt modelId="{A4448550-AEB8-E54A-817B-2B47FE0EFF35}" type="parTrans" cxnId="{9C70E733-A9BC-3848-845A-D4E242337B21}">
      <dgm:prSet/>
      <dgm:spPr/>
      <dgm:t>
        <a:bodyPr/>
        <a:lstStyle/>
        <a:p>
          <a:endParaRPr lang="en-US"/>
        </a:p>
      </dgm:t>
    </dgm:pt>
    <dgm:pt modelId="{0F757D2F-24C2-F647-A882-F92ECAA1DE0C}" type="sibTrans" cxnId="{9C70E733-A9BC-3848-845A-D4E242337B21}">
      <dgm:prSet/>
      <dgm:spPr/>
      <dgm:t>
        <a:bodyPr/>
        <a:lstStyle/>
        <a:p>
          <a:endParaRPr lang="en-US"/>
        </a:p>
      </dgm:t>
    </dgm:pt>
    <dgm:pt modelId="{C0774880-A2BC-456A-A5AB-31ABA0B9EE1F}" type="pres">
      <dgm:prSet presAssocID="{7AB6FF4F-A3F6-E44B-A20F-80F05BDE4693}" presName="root" presStyleCnt="0">
        <dgm:presLayoutVars>
          <dgm:dir/>
          <dgm:resizeHandles val="exact"/>
        </dgm:presLayoutVars>
      </dgm:prSet>
      <dgm:spPr/>
    </dgm:pt>
    <dgm:pt modelId="{0039424C-27F7-46CC-90F2-A7F28484FC91}" type="pres">
      <dgm:prSet presAssocID="{A9350C13-A213-E149-A6DA-FC264FA8E7A8}" presName="compNode" presStyleCnt="0"/>
      <dgm:spPr/>
    </dgm:pt>
    <dgm:pt modelId="{CBD9ADB8-F909-48D3-9F01-E42F79A9682F}" type="pres">
      <dgm:prSet presAssocID="{A9350C13-A213-E149-A6DA-FC264FA8E7A8}" presName="bgRect" presStyleLbl="bgShp" presStyleIdx="0" presStyleCnt="3"/>
      <dgm:spPr/>
    </dgm:pt>
    <dgm:pt modelId="{D14A46EC-CFB9-44A6-9ADC-F6EC345FE50D}" type="pres">
      <dgm:prSet presAssocID="{A9350C13-A213-E149-A6DA-FC264FA8E7A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2F68268A-9439-4269-9D86-2F0B42CB29FE}" type="pres">
      <dgm:prSet presAssocID="{A9350C13-A213-E149-A6DA-FC264FA8E7A8}" presName="spaceRect" presStyleCnt="0"/>
      <dgm:spPr/>
    </dgm:pt>
    <dgm:pt modelId="{90F3B583-DBE6-49AF-9B37-82B05D8012C9}" type="pres">
      <dgm:prSet presAssocID="{A9350C13-A213-E149-A6DA-FC264FA8E7A8}" presName="parTx" presStyleLbl="revTx" presStyleIdx="0" presStyleCnt="6">
        <dgm:presLayoutVars>
          <dgm:chMax val="0"/>
          <dgm:chPref val="0"/>
        </dgm:presLayoutVars>
      </dgm:prSet>
      <dgm:spPr/>
    </dgm:pt>
    <dgm:pt modelId="{FF399491-5F41-47DE-AF8A-971DC5B00B95}" type="pres">
      <dgm:prSet presAssocID="{A9350C13-A213-E149-A6DA-FC264FA8E7A8}" presName="desTx" presStyleLbl="revTx" presStyleIdx="1" presStyleCnt="6">
        <dgm:presLayoutVars/>
      </dgm:prSet>
      <dgm:spPr/>
    </dgm:pt>
    <dgm:pt modelId="{AB162008-1524-4C90-9D3C-D42FC64CD0F8}" type="pres">
      <dgm:prSet presAssocID="{5F5E757C-5CBA-5244-BDDF-390754407ABD}" presName="sibTrans" presStyleCnt="0"/>
      <dgm:spPr/>
    </dgm:pt>
    <dgm:pt modelId="{CF21914B-AF76-43B8-B778-225939EF5E03}" type="pres">
      <dgm:prSet presAssocID="{A9BF10D0-B174-2A4C-8C82-5E0A1801DE24}" presName="compNode" presStyleCnt="0"/>
      <dgm:spPr/>
    </dgm:pt>
    <dgm:pt modelId="{B95948AD-EB01-4255-97A2-25DEAF460EFF}" type="pres">
      <dgm:prSet presAssocID="{A9BF10D0-B174-2A4C-8C82-5E0A1801DE24}" presName="bgRect" presStyleLbl="bgShp" presStyleIdx="1" presStyleCnt="3"/>
      <dgm:spPr/>
    </dgm:pt>
    <dgm:pt modelId="{D25A89D5-54EC-4ED5-A39D-0AF225231D56}" type="pres">
      <dgm:prSet presAssocID="{A9BF10D0-B174-2A4C-8C82-5E0A1801DE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hale"/>
        </a:ext>
      </dgm:extLst>
    </dgm:pt>
    <dgm:pt modelId="{4DC53C49-806B-47D7-A18F-6C44B77C1088}" type="pres">
      <dgm:prSet presAssocID="{A9BF10D0-B174-2A4C-8C82-5E0A1801DE24}" presName="spaceRect" presStyleCnt="0"/>
      <dgm:spPr/>
    </dgm:pt>
    <dgm:pt modelId="{B4C7887B-24BE-4ABC-AE62-B36C5FD98D8F}" type="pres">
      <dgm:prSet presAssocID="{A9BF10D0-B174-2A4C-8C82-5E0A1801DE24}" presName="parTx" presStyleLbl="revTx" presStyleIdx="2" presStyleCnt="6">
        <dgm:presLayoutVars>
          <dgm:chMax val="0"/>
          <dgm:chPref val="0"/>
        </dgm:presLayoutVars>
      </dgm:prSet>
      <dgm:spPr/>
    </dgm:pt>
    <dgm:pt modelId="{FE649AA9-9425-405C-AC8A-3AF5AA8A0F1E}" type="pres">
      <dgm:prSet presAssocID="{A9BF10D0-B174-2A4C-8C82-5E0A1801DE24}" presName="desTx" presStyleLbl="revTx" presStyleIdx="3" presStyleCnt="6">
        <dgm:presLayoutVars/>
      </dgm:prSet>
      <dgm:spPr/>
    </dgm:pt>
    <dgm:pt modelId="{98E56AB5-F7BD-4D6E-B316-DE6D59892C1B}" type="pres">
      <dgm:prSet presAssocID="{A237555B-4FDF-7B4F-8EBC-B1FF31E6B800}" presName="sibTrans" presStyleCnt="0"/>
      <dgm:spPr/>
    </dgm:pt>
    <dgm:pt modelId="{68240C42-3CFA-4CA7-AAA2-F3E8CAE9E003}" type="pres">
      <dgm:prSet presAssocID="{6EEA7F1B-6F1E-A746-B2D4-2E853E21D762}" presName="compNode" presStyleCnt="0"/>
      <dgm:spPr/>
    </dgm:pt>
    <dgm:pt modelId="{47AC22B8-C20B-4893-A54B-C02493D1D096}" type="pres">
      <dgm:prSet presAssocID="{6EEA7F1B-6F1E-A746-B2D4-2E853E21D762}" presName="bgRect" presStyleLbl="bgShp" presStyleIdx="2" presStyleCnt="3"/>
      <dgm:spPr/>
    </dgm:pt>
    <dgm:pt modelId="{89FC3483-F3B0-493E-A5D6-3531002FB918}" type="pres">
      <dgm:prSet presAssocID="{6EEA7F1B-6F1E-A746-B2D4-2E853E21D76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B826F3F-4347-46F0-89B9-FD5541087F11}" type="pres">
      <dgm:prSet presAssocID="{6EEA7F1B-6F1E-A746-B2D4-2E853E21D762}" presName="spaceRect" presStyleCnt="0"/>
      <dgm:spPr/>
    </dgm:pt>
    <dgm:pt modelId="{3857E090-B2F9-4529-97AD-05AA40E068B3}" type="pres">
      <dgm:prSet presAssocID="{6EEA7F1B-6F1E-A746-B2D4-2E853E21D762}" presName="parTx" presStyleLbl="revTx" presStyleIdx="4" presStyleCnt="6">
        <dgm:presLayoutVars>
          <dgm:chMax val="0"/>
          <dgm:chPref val="0"/>
        </dgm:presLayoutVars>
      </dgm:prSet>
      <dgm:spPr/>
    </dgm:pt>
    <dgm:pt modelId="{68760896-F11E-401F-A90C-3C7824FE3C0F}" type="pres">
      <dgm:prSet presAssocID="{6EEA7F1B-6F1E-A746-B2D4-2E853E21D762}" presName="desTx" presStyleLbl="revTx" presStyleIdx="5" presStyleCnt="6">
        <dgm:presLayoutVars/>
      </dgm:prSet>
      <dgm:spPr/>
    </dgm:pt>
  </dgm:ptLst>
  <dgm:cxnLst>
    <dgm:cxn modelId="{72373205-20F9-A34B-816D-DF0CB7A63B31}" srcId="{7AB6FF4F-A3F6-E44B-A20F-80F05BDE4693}" destId="{A9350C13-A213-E149-A6DA-FC264FA8E7A8}" srcOrd="0" destOrd="0" parTransId="{8DDC5A08-20C6-394B-A43A-A94699FC2569}" sibTransId="{5F5E757C-5CBA-5244-BDDF-390754407ABD}"/>
    <dgm:cxn modelId="{F445EE0D-1CE4-6642-8E1B-EA43E805B6A0}" type="presOf" srcId="{C2D5CB40-6099-6848-BC11-73D1B0323CA8}" destId="{FF399491-5F41-47DE-AF8A-971DC5B00B95}" srcOrd="0" destOrd="0" presId="urn:microsoft.com/office/officeart/2018/2/layout/IconVerticalSolidList"/>
    <dgm:cxn modelId="{FC6FF51B-6409-7644-914C-6C9A7EBA1323}" type="presOf" srcId="{ABF54F90-755D-6A46-A388-E5DFC0E70CC5}" destId="{FF399491-5F41-47DE-AF8A-971DC5B00B95}" srcOrd="0" destOrd="1" presId="urn:microsoft.com/office/officeart/2018/2/layout/IconVerticalSolidList"/>
    <dgm:cxn modelId="{416A6B23-0F32-A24A-858D-2A8AC98C5E6A}" type="presOf" srcId="{5CD3ED47-C346-4940-8E44-98AC2D877F89}" destId="{FE649AA9-9425-405C-AC8A-3AF5AA8A0F1E}" srcOrd="0" destOrd="1" presId="urn:microsoft.com/office/officeart/2018/2/layout/IconVerticalSolidList"/>
    <dgm:cxn modelId="{5106A524-7227-5A4B-A0BB-83C0CFD7E85E}" srcId="{A9350C13-A213-E149-A6DA-FC264FA8E7A8}" destId="{ABF54F90-755D-6A46-A388-E5DFC0E70CC5}" srcOrd="1" destOrd="0" parTransId="{73EED4D9-93E9-5648-B13F-22E5F1CF67BF}" sibTransId="{3CDB0B8C-98AB-B042-8278-68DEBFB2A1B8}"/>
    <dgm:cxn modelId="{9C70E733-A9BC-3848-845A-D4E242337B21}" srcId="{6EEA7F1B-6F1E-A746-B2D4-2E853E21D762}" destId="{D1962396-39EF-A348-AF76-DB4DE5479F32}" srcOrd="1" destOrd="0" parTransId="{A4448550-AEB8-E54A-817B-2B47FE0EFF35}" sibTransId="{0F757D2F-24C2-F647-A882-F92ECAA1DE0C}"/>
    <dgm:cxn modelId="{DE63B554-C883-1C47-A8E2-3C244C02D8E4}" srcId="{A9BF10D0-B174-2A4C-8C82-5E0A1801DE24}" destId="{5CD3ED47-C346-4940-8E44-98AC2D877F89}" srcOrd="1" destOrd="0" parTransId="{99E90857-1C8A-3140-8D72-43474AC25A38}" sibTransId="{DB7B5480-40DB-B84E-B214-18E92DD4E106}"/>
    <dgm:cxn modelId="{622ECA5C-E2C6-D84C-B5E8-A4A6DB0027EE}" type="presOf" srcId="{A3B96C7F-5DD5-D241-A1FF-DBE4DFEE0E79}" destId="{68760896-F11E-401F-A90C-3C7824FE3C0F}" srcOrd="0" destOrd="0" presId="urn:microsoft.com/office/officeart/2018/2/layout/IconVerticalSolidList"/>
    <dgm:cxn modelId="{5ADF0F73-D58E-ED48-91CC-1514BB5E87C5}" srcId="{A9BF10D0-B174-2A4C-8C82-5E0A1801DE24}" destId="{E20ACE31-83CF-494C-9E60-E02C45CD8F04}" srcOrd="0" destOrd="0" parTransId="{FFBFFBBB-DD05-D248-AC13-3ADBF681C340}" sibTransId="{66DD528E-28BB-0F44-BF5C-AD32E3AB8560}"/>
    <dgm:cxn modelId="{06870C79-6D28-C048-9770-9CBE7F1E8973}" srcId="{A9350C13-A213-E149-A6DA-FC264FA8E7A8}" destId="{C2D5CB40-6099-6848-BC11-73D1B0323CA8}" srcOrd="0" destOrd="0" parTransId="{044A13A6-C530-F34F-A812-31F965DBB6FC}" sibTransId="{7739F667-0DF8-0247-A30A-40040CBF85FE}"/>
    <dgm:cxn modelId="{174D017B-4A00-AF40-BFBE-0684A7CCF50A}" type="presOf" srcId="{D1962396-39EF-A348-AF76-DB4DE5479F32}" destId="{68760896-F11E-401F-A90C-3C7824FE3C0F}" srcOrd="0" destOrd="1" presId="urn:microsoft.com/office/officeart/2018/2/layout/IconVerticalSolidList"/>
    <dgm:cxn modelId="{3CAFDA7D-3473-9543-9ABD-888BE3FBAB5B}" type="presOf" srcId="{A9BF10D0-B174-2A4C-8C82-5E0A1801DE24}" destId="{B4C7887B-24BE-4ABC-AE62-B36C5FD98D8F}" srcOrd="0" destOrd="0" presId="urn:microsoft.com/office/officeart/2018/2/layout/IconVerticalSolidList"/>
    <dgm:cxn modelId="{F4B22F81-BFC1-F245-951E-6C57B6A76ACE}" type="presOf" srcId="{E20ACE31-83CF-494C-9E60-E02C45CD8F04}" destId="{FE649AA9-9425-405C-AC8A-3AF5AA8A0F1E}" srcOrd="0" destOrd="0" presId="urn:microsoft.com/office/officeart/2018/2/layout/IconVerticalSolidList"/>
    <dgm:cxn modelId="{F66C2D88-2842-594B-B230-1EB4FE531777}" srcId="{6EEA7F1B-6F1E-A746-B2D4-2E853E21D762}" destId="{A3B96C7F-5DD5-D241-A1FF-DBE4DFEE0E79}" srcOrd="0" destOrd="0" parTransId="{EABCCEDC-403F-2F40-AAAF-28304D086851}" sibTransId="{76BF4206-829A-6841-9370-66A816B75032}"/>
    <dgm:cxn modelId="{FF29139C-CA54-8E4C-8D24-8B4A3AD7788E}" srcId="{7AB6FF4F-A3F6-E44B-A20F-80F05BDE4693}" destId="{6EEA7F1B-6F1E-A746-B2D4-2E853E21D762}" srcOrd="2" destOrd="0" parTransId="{ADD5D6DF-6D83-C643-85BA-2D86C8FD397E}" sibTransId="{B28252FE-D54C-9643-993D-DE6903B228A6}"/>
    <dgm:cxn modelId="{63281BA0-7939-5145-9E3E-E78192D1E17C}" type="presOf" srcId="{A9350C13-A213-E149-A6DA-FC264FA8E7A8}" destId="{90F3B583-DBE6-49AF-9B37-82B05D8012C9}" srcOrd="0" destOrd="0" presId="urn:microsoft.com/office/officeart/2018/2/layout/IconVerticalSolidList"/>
    <dgm:cxn modelId="{6D91F0A2-C285-424B-91FC-8986492AF519}" srcId="{7AB6FF4F-A3F6-E44B-A20F-80F05BDE4693}" destId="{A9BF10D0-B174-2A4C-8C82-5E0A1801DE24}" srcOrd="1" destOrd="0" parTransId="{1B917EEA-A06E-6546-B8A6-61754834AA00}" sibTransId="{A237555B-4FDF-7B4F-8EBC-B1FF31E6B800}"/>
    <dgm:cxn modelId="{5391C1AB-0533-FA44-BEBE-15063837678B}" type="presOf" srcId="{7AB6FF4F-A3F6-E44B-A20F-80F05BDE4693}" destId="{C0774880-A2BC-456A-A5AB-31ABA0B9EE1F}" srcOrd="0" destOrd="0" presId="urn:microsoft.com/office/officeart/2018/2/layout/IconVerticalSolidList"/>
    <dgm:cxn modelId="{54D1E7AE-9700-E64F-9E0D-3B4E85F553EB}" type="presOf" srcId="{6EEA7F1B-6F1E-A746-B2D4-2E853E21D762}" destId="{3857E090-B2F9-4529-97AD-05AA40E068B3}" srcOrd="0" destOrd="0" presId="urn:microsoft.com/office/officeart/2018/2/layout/IconVerticalSolidList"/>
    <dgm:cxn modelId="{BF312544-07FD-A04F-B9A0-3576C594AF0D}" type="presParOf" srcId="{C0774880-A2BC-456A-A5AB-31ABA0B9EE1F}" destId="{0039424C-27F7-46CC-90F2-A7F28484FC91}" srcOrd="0" destOrd="0" presId="urn:microsoft.com/office/officeart/2018/2/layout/IconVerticalSolidList"/>
    <dgm:cxn modelId="{F51BD912-E00C-984C-ABE0-F35A81CE3BA3}" type="presParOf" srcId="{0039424C-27F7-46CC-90F2-A7F28484FC91}" destId="{CBD9ADB8-F909-48D3-9F01-E42F79A9682F}" srcOrd="0" destOrd="0" presId="urn:microsoft.com/office/officeart/2018/2/layout/IconVerticalSolidList"/>
    <dgm:cxn modelId="{066E0C5D-82F6-1248-AC61-3CB5D1955982}" type="presParOf" srcId="{0039424C-27F7-46CC-90F2-A7F28484FC91}" destId="{D14A46EC-CFB9-44A6-9ADC-F6EC345FE50D}" srcOrd="1" destOrd="0" presId="urn:microsoft.com/office/officeart/2018/2/layout/IconVerticalSolidList"/>
    <dgm:cxn modelId="{59DDCD2D-D933-9246-8F3B-983284B3337B}" type="presParOf" srcId="{0039424C-27F7-46CC-90F2-A7F28484FC91}" destId="{2F68268A-9439-4269-9D86-2F0B42CB29FE}" srcOrd="2" destOrd="0" presId="urn:microsoft.com/office/officeart/2018/2/layout/IconVerticalSolidList"/>
    <dgm:cxn modelId="{E90D6104-1077-6544-A218-5D306BACBCD4}" type="presParOf" srcId="{0039424C-27F7-46CC-90F2-A7F28484FC91}" destId="{90F3B583-DBE6-49AF-9B37-82B05D8012C9}" srcOrd="3" destOrd="0" presId="urn:microsoft.com/office/officeart/2018/2/layout/IconVerticalSolidList"/>
    <dgm:cxn modelId="{78E1A8F5-9202-F843-AE3A-F5FFBCD01AA1}" type="presParOf" srcId="{0039424C-27F7-46CC-90F2-A7F28484FC91}" destId="{FF399491-5F41-47DE-AF8A-971DC5B00B95}" srcOrd="4" destOrd="0" presId="urn:microsoft.com/office/officeart/2018/2/layout/IconVerticalSolidList"/>
    <dgm:cxn modelId="{8CF68C17-4268-3F4D-9CC6-98C453050990}" type="presParOf" srcId="{C0774880-A2BC-456A-A5AB-31ABA0B9EE1F}" destId="{AB162008-1524-4C90-9D3C-D42FC64CD0F8}" srcOrd="1" destOrd="0" presId="urn:microsoft.com/office/officeart/2018/2/layout/IconVerticalSolidList"/>
    <dgm:cxn modelId="{4C6C0FFF-E2C8-7D44-89EF-F16307064B84}" type="presParOf" srcId="{C0774880-A2BC-456A-A5AB-31ABA0B9EE1F}" destId="{CF21914B-AF76-43B8-B778-225939EF5E03}" srcOrd="2" destOrd="0" presId="urn:microsoft.com/office/officeart/2018/2/layout/IconVerticalSolidList"/>
    <dgm:cxn modelId="{4B618FAD-4700-A345-872F-B4654E2A78C9}" type="presParOf" srcId="{CF21914B-AF76-43B8-B778-225939EF5E03}" destId="{B95948AD-EB01-4255-97A2-25DEAF460EFF}" srcOrd="0" destOrd="0" presId="urn:microsoft.com/office/officeart/2018/2/layout/IconVerticalSolidList"/>
    <dgm:cxn modelId="{65DCF11B-6D69-2E4D-9A3F-AF3E39C3347A}" type="presParOf" srcId="{CF21914B-AF76-43B8-B778-225939EF5E03}" destId="{D25A89D5-54EC-4ED5-A39D-0AF225231D56}" srcOrd="1" destOrd="0" presId="urn:microsoft.com/office/officeart/2018/2/layout/IconVerticalSolidList"/>
    <dgm:cxn modelId="{0D52CCC6-A1B1-A04C-A287-2C7A4ED9A18A}" type="presParOf" srcId="{CF21914B-AF76-43B8-B778-225939EF5E03}" destId="{4DC53C49-806B-47D7-A18F-6C44B77C1088}" srcOrd="2" destOrd="0" presId="urn:microsoft.com/office/officeart/2018/2/layout/IconVerticalSolidList"/>
    <dgm:cxn modelId="{B02477E4-4F3A-E847-9D31-7DDF403B765C}" type="presParOf" srcId="{CF21914B-AF76-43B8-B778-225939EF5E03}" destId="{B4C7887B-24BE-4ABC-AE62-B36C5FD98D8F}" srcOrd="3" destOrd="0" presId="urn:microsoft.com/office/officeart/2018/2/layout/IconVerticalSolidList"/>
    <dgm:cxn modelId="{DD8CCC09-B9B4-E84D-8202-652E71D80FA1}" type="presParOf" srcId="{CF21914B-AF76-43B8-B778-225939EF5E03}" destId="{FE649AA9-9425-405C-AC8A-3AF5AA8A0F1E}" srcOrd="4" destOrd="0" presId="urn:microsoft.com/office/officeart/2018/2/layout/IconVerticalSolidList"/>
    <dgm:cxn modelId="{792FA27D-CD7F-5C4A-A413-7325C66048BA}" type="presParOf" srcId="{C0774880-A2BC-456A-A5AB-31ABA0B9EE1F}" destId="{98E56AB5-F7BD-4D6E-B316-DE6D59892C1B}" srcOrd="3" destOrd="0" presId="urn:microsoft.com/office/officeart/2018/2/layout/IconVerticalSolidList"/>
    <dgm:cxn modelId="{1C206A7F-C7CC-8643-A4A5-7D43D500112B}" type="presParOf" srcId="{C0774880-A2BC-456A-A5AB-31ABA0B9EE1F}" destId="{68240C42-3CFA-4CA7-AAA2-F3E8CAE9E003}" srcOrd="4" destOrd="0" presId="urn:microsoft.com/office/officeart/2018/2/layout/IconVerticalSolidList"/>
    <dgm:cxn modelId="{C9F23DD3-F9CA-3746-91E4-CF2613E7E5EF}" type="presParOf" srcId="{68240C42-3CFA-4CA7-AAA2-F3E8CAE9E003}" destId="{47AC22B8-C20B-4893-A54B-C02493D1D096}" srcOrd="0" destOrd="0" presId="urn:microsoft.com/office/officeart/2018/2/layout/IconVerticalSolidList"/>
    <dgm:cxn modelId="{305D4058-0A69-7D42-9B9A-D5209664A686}" type="presParOf" srcId="{68240C42-3CFA-4CA7-AAA2-F3E8CAE9E003}" destId="{89FC3483-F3B0-493E-A5D6-3531002FB918}" srcOrd="1" destOrd="0" presId="urn:microsoft.com/office/officeart/2018/2/layout/IconVerticalSolidList"/>
    <dgm:cxn modelId="{3FDB6F22-6499-4B45-981A-D0A72F0BB330}" type="presParOf" srcId="{68240C42-3CFA-4CA7-AAA2-F3E8CAE9E003}" destId="{BB826F3F-4347-46F0-89B9-FD5541087F11}" srcOrd="2" destOrd="0" presId="urn:microsoft.com/office/officeart/2018/2/layout/IconVerticalSolidList"/>
    <dgm:cxn modelId="{F6EF32EE-4598-F845-80EE-9C1EB5153ADB}" type="presParOf" srcId="{68240C42-3CFA-4CA7-AAA2-F3E8CAE9E003}" destId="{3857E090-B2F9-4529-97AD-05AA40E068B3}" srcOrd="3" destOrd="0" presId="urn:microsoft.com/office/officeart/2018/2/layout/IconVerticalSolidList"/>
    <dgm:cxn modelId="{E604C92C-421C-FD41-A271-26C4D314A4DA}" type="presParOf" srcId="{68240C42-3CFA-4CA7-AAA2-F3E8CAE9E003}" destId="{68760896-F11E-401F-A90C-3C7824FE3C0F}" srcOrd="4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99957A-74B9-0444-ABB3-0705BBB051E0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8B7C88B6-9E56-254B-A8A3-FAAB743F15B9}">
      <dgm:prSet phldrT="[Text]"/>
      <dgm:spPr/>
      <dgm:t>
        <a:bodyPr/>
        <a:lstStyle/>
        <a:p>
          <a:r>
            <a:rPr lang="en-US" dirty="0"/>
            <a:t>2011</a:t>
          </a:r>
        </a:p>
      </dgm:t>
    </dgm:pt>
    <dgm:pt modelId="{D4B8FA3A-E376-374E-8203-0D4479F84E03}" type="parTrans" cxnId="{BDB25F3F-2702-0F4F-A254-393A1F2F6831}">
      <dgm:prSet/>
      <dgm:spPr/>
      <dgm:t>
        <a:bodyPr/>
        <a:lstStyle/>
        <a:p>
          <a:endParaRPr lang="en-US"/>
        </a:p>
      </dgm:t>
    </dgm:pt>
    <dgm:pt modelId="{B23D5859-63A6-5F49-987A-E675930CEDD8}" type="sibTrans" cxnId="{BDB25F3F-2702-0F4F-A254-393A1F2F6831}">
      <dgm:prSet/>
      <dgm:spPr/>
      <dgm:t>
        <a:bodyPr/>
        <a:lstStyle/>
        <a:p>
          <a:endParaRPr lang="en-US"/>
        </a:p>
      </dgm:t>
    </dgm:pt>
    <dgm:pt modelId="{84357F8E-BAA2-A447-BDE1-D21C848C004F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C25ABE21-D613-B545-B586-FCC7457F4D31}" type="parTrans" cxnId="{3013202E-8864-D244-BE4E-A8ADA955AC00}">
      <dgm:prSet/>
      <dgm:spPr/>
      <dgm:t>
        <a:bodyPr/>
        <a:lstStyle/>
        <a:p>
          <a:endParaRPr lang="en-US"/>
        </a:p>
      </dgm:t>
    </dgm:pt>
    <dgm:pt modelId="{4C24904A-137A-5A43-AA17-470D7EA9D7E0}" type="sibTrans" cxnId="{3013202E-8864-D244-BE4E-A8ADA955AC00}">
      <dgm:prSet/>
      <dgm:spPr/>
      <dgm:t>
        <a:bodyPr/>
        <a:lstStyle/>
        <a:p>
          <a:endParaRPr lang="en-US"/>
        </a:p>
      </dgm:t>
    </dgm:pt>
    <dgm:pt modelId="{6AA2B001-1B88-824A-A9A3-4DEEBCB01DF5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EBFFC7AD-9BA1-8B4D-AFCA-83FE01D3B6EF}" type="parTrans" cxnId="{CA8D3178-F17A-D249-A6E1-BB9EF96CCF47}">
      <dgm:prSet/>
      <dgm:spPr/>
      <dgm:t>
        <a:bodyPr/>
        <a:lstStyle/>
        <a:p>
          <a:endParaRPr lang="en-US"/>
        </a:p>
      </dgm:t>
    </dgm:pt>
    <dgm:pt modelId="{0FE04358-DB41-764E-86CB-9ECFC8C23C06}" type="sibTrans" cxnId="{CA8D3178-F17A-D249-A6E1-BB9EF96CCF47}">
      <dgm:prSet/>
      <dgm:spPr/>
      <dgm:t>
        <a:bodyPr/>
        <a:lstStyle/>
        <a:p>
          <a:endParaRPr lang="en-US"/>
        </a:p>
      </dgm:t>
    </dgm:pt>
    <dgm:pt modelId="{BF41E802-98D4-8149-B39B-13E98C4CA2C4}">
      <dgm:prSet phldrT="[Text]"/>
      <dgm:spPr/>
      <dgm:t>
        <a:bodyPr/>
        <a:lstStyle/>
        <a:p>
          <a:r>
            <a:rPr lang="en-US" dirty="0"/>
            <a:t>2020</a:t>
          </a:r>
        </a:p>
      </dgm:t>
    </dgm:pt>
    <dgm:pt modelId="{FD13CEC8-2341-8245-AD41-2D364512A80F}" type="parTrans" cxnId="{7F40A5F2-791C-8743-B9C9-9DFFABBC0DB7}">
      <dgm:prSet/>
      <dgm:spPr/>
      <dgm:t>
        <a:bodyPr/>
        <a:lstStyle/>
        <a:p>
          <a:endParaRPr lang="en-US"/>
        </a:p>
      </dgm:t>
    </dgm:pt>
    <dgm:pt modelId="{E141C253-52F3-0344-BD11-C739E744E260}" type="sibTrans" cxnId="{7F40A5F2-791C-8743-B9C9-9DFFABBC0DB7}">
      <dgm:prSet/>
      <dgm:spPr/>
      <dgm:t>
        <a:bodyPr/>
        <a:lstStyle/>
        <a:p>
          <a:endParaRPr lang="en-US"/>
        </a:p>
      </dgm:t>
    </dgm:pt>
    <dgm:pt modelId="{9F47D186-262B-AB41-849E-5830510AB370}">
      <dgm:prSet phldrT="[Text]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dirty="0"/>
            <a:t>Generating caption templates which were filled in based on the results of object detections and attribute discovery</a:t>
          </a:r>
        </a:p>
      </dgm:t>
    </dgm:pt>
    <dgm:pt modelId="{7F686E06-AEDC-1648-850C-319D3C0336E9}" type="parTrans" cxnId="{FAFE2110-98FA-084F-B3D0-CA2CE9088A1C}">
      <dgm:prSet/>
      <dgm:spPr/>
      <dgm:t>
        <a:bodyPr/>
        <a:lstStyle/>
        <a:p>
          <a:endParaRPr lang="en-US"/>
        </a:p>
      </dgm:t>
    </dgm:pt>
    <dgm:pt modelId="{5506AA61-D5F7-454F-9AFA-F7F5BE5C1615}" type="sibTrans" cxnId="{FAFE2110-98FA-084F-B3D0-CA2CE9088A1C}">
      <dgm:prSet/>
      <dgm:spPr/>
      <dgm:t>
        <a:bodyPr/>
        <a:lstStyle/>
        <a:p>
          <a:endParaRPr lang="en-US"/>
        </a:p>
      </dgm:t>
    </dgm:pt>
    <dgm:pt modelId="{66E5B56A-B1BA-DF42-A212-11E56CFA4A9E}">
      <dgm:prSet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dirty="0"/>
            <a:t>First retrieving similar captioned images for a large dataset and then modifying these retrieved captions to fit the query</a:t>
          </a:r>
        </a:p>
      </dgm:t>
    </dgm:pt>
    <dgm:pt modelId="{744D507D-3982-274D-8014-D351CB7729AB}" type="parTrans" cxnId="{27AB77AC-2D9C-4E4C-9909-DB8323E408AB}">
      <dgm:prSet/>
      <dgm:spPr/>
      <dgm:t>
        <a:bodyPr/>
        <a:lstStyle/>
        <a:p>
          <a:endParaRPr lang="en-US"/>
        </a:p>
      </dgm:t>
    </dgm:pt>
    <dgm:pt modelId="{B04A9316-AC8C-BB40-83C9-8BCF717E4625}" type="sibTrans" cxnId="{27AB77AC-2D9C-4E4C-9909-DB8323E408AB}">
      <dgm:prSet/>
      <dgm:spPr/>
      <dgm:t>
        <a:bodyPr/>
        <a:lstStyle/>
        <a:p>
          <a:endParaRPr lang="en-US"/>
        </a:p>
      </dgm:t>
    </dgm:pt>
    <dgm:pt modelId="{1EED2111-2B86-8549-AB0B-6CA204075299}">
      <dgm:prSet phldrT="[Text]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dirty="0"/>
            <a:t>2012</a:t>
          </a:r>
        </a:p>
      </dgm:t>
    </dgm:pt>
    <dgm:pt modelId="{119CC7A2-6779-5846-9A69-E838A710E93E}" type="parTrans" cxnId="{BD816B6A-1A8A-FF41-B898-B94897FFAE24}">
      <dgm:prSet/>
      <dgm:spPr/>
      <dgm:t>
        <a:bodyPr/>
        <a:lstStyle/>
        <a:p>
          <a:endParaRPr lang="en-US"/>
        </a:p>
      </dgm:t>
    </dgm:pt>
    <dgm:pt modelId="{9FF45709-E7E2-6440-A5F9-55324E27D812}" type="sibTrans" cxnId="{BD816B6A-1A8A-FF41-B898-B94897FFAE24}">
      <dgm:prSet/>
      <dgm:spPr/>
      <dgm:t>
        <a:bodyPr/>
        <a:lstStyle/>
        <a:p>
          <a:endParaRPr lang="en-US"/>
        </a:p>
      </dgm:t>
    </dgm:pt>
    <dgm:pt modelId="{3D3AE8A4-F10B-6744-8481-AB7B2BC3DC9E}">
      <dgm:prSet phldrT="[Text]"/>
      <dgm:spPr/>
      <dgm:t>
        <a:bodyPr/>
        <a:lstStyle/>
        <a:p>
          <a:r>
            <a:rPr lang="en-US" dirty="0"/>
            <a:t>Flurry of Neural Networks based approaches</a:t>
          </a:r>
        </a:p>
      </dgm:t>
    </dgm:pt>
    <dgm:pt modelId="{6795E1AA-8F87-2447-A9CD-CAB9393B3165}" type="parTrans" cxnId="{59A6F0BA-28CC-1B46-83D4-009F4657352F}">
      <dgm:prSet/>
      <dgm:spPr/>
      <dgm:t>
        <a:bodyPr/>
        <a:lstStyle/>
        <a:p>
          <a:endParaRPr lang="en-US"/>
        </a:p>
      </dgm:t>
    </dgm:pt>
    <dgm:pt modelId="{85EE6D51-5606-5347-AB8A-0B7FEE874E41}" type="sibTrans" cxnId="{59A6F0BA-28CC-1B46-83D4-009F4657352F}">
      <dgm:prSet/>
      <dgm:spPr/>
      <dgm:t>
        <a:bodyPr/>
        <a:lstStyle/>
        <a:p>
          <a:endParaRPr lang="en-US"/>
        </a:p>
      </dgm:t>
    </dgm:pt>
    <dgm:pt modelId="{5D1B39A0-1E0C-8142-BD82-2AEAAC06ADFB}">
      <dgm:prSet phldrT="[Text]"/>
      <dgm:spPr/>
      <dgm:t>
        <a:bodyPr/>
        <a:lstStyle/>
        <a:p>
          <a:r>
            <a:rPr lang="en-US" dirty="0"/>
            <a:t>Show, Attend and Tell</a:t>
          </a:r>
        </a:p>
      </dgm:t>
    </dgm:pt>
    <dgm:pt modelId="{A4ECC7F2-1A53-9648-A4FB-0B3D9F41FEF4}" type="parTrans" cxnId="{A226A275-5334-9945-ACD5-D50D4DD3D0DF}">
      <dgm:prSet/>
      <dgm:spPr/>
      <dgm:t>
        <a:bodyPr/>
        <a:lstStyle/>
        <a:p>
          <a:endParaRPr lang="en-US"/>
        </a:p>
      </dgm:t>
    </dgm:pt>
    <dgm:pt modelId="{7117737F-D9C2-994D-8645-947DAEE32237}" type="sibTrans" cxnId="{A226A275-5334-9945-ACD5-D50D4DD3D0DF}">
      <dgm:prSet/>
      <dgm:spPr/>
      <dgm:t>
        <a:bodyPr/>
        <a:lstStyle/>
        <a:p>
          <a:endParaRPr lang="en-US"/>
        </a:p>
      </dgm:t>
    </dgm:pt>
    <dgm:pt modelId="{E395E509-F2DF-0148-BF78-374F595F6700}">
      <dgm:prSet phldrT="[Text]"/>
      <dgm:spPr/>
      <dgm:t>
        <a:bodyPr/>
        <a:lstStyle/>
        <a:p>
          <a:r>
            <a:rPr lang="en-US" dirty="0"/>
            <a:t>An Image is worth 16 x 16 words</a:t>
          </a:r>
        </a:p>
      </dgm:t>
    </dgm:pt>
    <dgm:pt modelId="{BA34DB26-DBDE-1244-8B87-FFABEE1AAEA7}" type="parTrans" cxnId="{E4CC1E20-B060-6F45-8CB7-0B9BFE585DD8}">
      <dgm:prSet/>
      <dgm:spPr/>
      <dgm:t>
        <a:bodyPr/>
        <a:lstStyle/>
        <a:p>
          <a:endParaRPr lang="en-US"/>
        </a:p>
      </dgm:t>
    </dgm:pt>
    <dgm:pt modelId="{1265BD94-2536-8D4B-8D7A-1FD6167C8C7C}" type="sibTrans" cxnId="{E4CC1E20-B060-6F45-8CB7-0B9BFE585DD8}">
      <dgm:prSet/>
      <dgm:spPr/>
      <dgm:t>
        <a:bodyPr/>
        <a:lstStyle/>
        <a:p>
          <a:endParaRPr lang="en-US"/>
        </a:p>
      </dgm:t>
    </dgm:pt>
    <dgm:pt modelId="{B0494EAB-0938-0E4F-9B86-72D95F5EF1BA}">
      <dgm:prSet phldrT="[Text]"/>
      <dgm:spPr/>
      <dgm:t>
        <a:bodyPr/>
        <a:lstStyle/>
        <a:p>
          <a:r>
            <a:rPr lang="en-US" dirty="0"/>
            <a:t>FFNN, RNN, LSTM &amp; R-CNN based approaches</a:t>
          </a:r>
        </a:p>
      </dgm:t>
    </dgm:pt>
    <dgm:pt modelId="{72BF1AF4-8D38-7142-A5F1-84DF0702B035}" type="parTrans" cxnId="{6E5747D5-DA06-5645-AF26-2B9F4C242FD7}">
      <dgm:prSet/>
      <dgm:spPr/>
      <dgm:t>
        <a:bodyPr/>
        <a:lstStyle/>
        <a:p>
          <a:endParaRPr lang="en-US"/>
        </a:p>
      </dgm:t>
    </dgm:pt>
    <dgm:pt modelId="{559BE68C-8202-D442-8B48-57CD43A1FC54}" type="sibTrans" cxnId="{6E5747D5-DA06-5645-AF26-2B9F4C242FD7}">
      <dgm:prSet/>
      <dgm:spPr/>
      <dgm:t>
        <a:bodyPr/>
        <a:lstStyle/>
        <a:p>
          <a:endParaRPr lang="en-US"/>
        </a:p>
      </dgm:t>
    </dgm:pt>
    <dgm:pt modelId="{2169DAE1-7746-CF45-8314-6F37C9E72614}">
      <dgm:prSet phldrT="[Text]"/>
      <dgm:spPr/>
      <dgm:t>
        <a:bodyPr/>
        <a:lstStyle/>
        <a:p>
          <a:r>
            <a:rPr lang="en-US" dirty="0"/>
            <a:t>Transformer based architecture for image recognition</a:t>
          </a:r>
        </a:p>
      </dgm:t>
    </dgm:pt>
    <dgm:pt modelId="{FE75EBEE-DB83-CB42-8CB2-874BD25A6F04}" type="parTrans" cxnId="{A9DF5B93-3D4A-F845-8968-B0894C3F1529}">
      <dgm:prSet/>
      <dgm:spPr/>
      <dgm:t>
        <a:bodyPr/>
        <a:lstStyle/>
        <a:p>
          <a:endParaRPr lang="en-US"/>
        </a:p>
      </dgm:t>
    </dgm:pt>
    <dgm:pt modelId="{D5E44197-93BF-5042-B85C-997EE24FDC6F}" type="sibTrans" cxnId="{A9DF5B93-3D4A-F845-8968-B0894C3F1529}">
      <dgm:prSet/>
      <dgm:spPr/>
      <dgm:t>
        <a:bodyPr/>
        <a:lstStyle/>
        <a:p>
          <a:endParaRPr lang="en-US"/>
        </a:p>
      </dgm:t>
    </dgm:pt>
    <dgm:pt modelId="{DF395621-7504-524E-B752-615BAA8BA756}">
      <dgm:prSet phldrT="[Text]"/>
      <dgm:spPr/>
      <dgm:t>
        <a:bodyPr/>
        <a:lstStyle/>
        <a:p>
          <a:endParaRPr lang="en-US" dirty="0"/>
        </a:p>
      </dgm:t>
    </dgm:pt>
    <dgm:pt modelId="{9C96B063-956C-584D-B93E-539CAE563408}" type="parTrans" cxnId="{AD843472-DF7C-0241-80BA-85635322A511}">
      <dgm:prSet/>
      <dgm:spPr/>
      <dgm:t>
        <a:bodyPr/>
        <a:lstStyle/>
        <a:p>
          <a:endParaRPr lang="en-US"/>
        </a:p>
      </dgm:t>
    </dgm:pt>
    <dgm:pt modelId="{20D3660E-04C4-CE4F-A90A-8697B8D12AC6}" type="sibTrans" cxnId="{AD843472-DF7C-0241-80BA-85635322A511}">
      <dgm:prSet/>
      <dgm:spPr/>
      <dgm:t>
        <a:bodyPr/>
        <a:lstStyle/>
        <a:p>
          <a:endParaRPr lang="en-US"/>
        </a:p>
      </dgm:t>
    </dgm:pt>
    <dgm:pt modelId="{F7B2EC8F-0D4F-A542-88B5-191AA9362D78}">
      <dgm:prSet phldrT="[Text]"/>
      <dgm:spPr/>
      <dgm:t>
        <a:bodyPr/>
        <a:lstStyle/>
        <a:p>
          <a:r>
            <a:rPr lang="en-US" dirty="0"/>
            <a:t>Neural image caption generation with visual attention</a:t>
          </a:r>
        </a:p>
      </dgm:t>
    </dgm:pt>
    <dgm:pt modelId="{12038D81-05A0-B943-ADFF-B48B5D50DC46}" type="parTrans" cxnId="{7994B86D-C53F-B741-B6B2-BC02DF0161C7}">
      <dgm:prSet/>
      <dgm:spPr/>
      <dgm:t>
        <a:bodyPr/>
        <a:lstStyle/>
        <a:p>
          <a:endParaRPr lang="en-US"/>
        </a:p>
      </dgm:t>
    </dgm:pt>
    <dgm:pt modelId="{63919A28-0201-7C4B-B1F7-EC40489380C3}" type="sibTrans" cxnId="{7994B86D-C53F-B741-B6B2-BC02DF0161C7}">
      <dgm:prSet/>
      <dgm:spPr/>
      <dgm:t>
        <a:bodyPr/>
        <a:lstStyle/>
        <a:p>
          <a:endParaRPr lang="en-US"/>
        </a:p>
      </dgm:t>
    </dgm:pt>
    <dgm:pt modelId="{13615703-78CB-EA4D-BCFD-FEB65952F156}" type="pres">
      <dgm:prSet presAssocID="{C199957A-74B9-0444-ABB3-0705BBB051E0}" presName="Name0" presStyleCnt="0">
        <dgm:presLayoutVars>
          <dgm:dir/>
          <dgm:resizeHandles val="exact"/>
        </dgm:presLayoutVars>
      </dgm:prSet>
      <dgm:spPr/>
    </dgm:pt>
    <dgm:pt modelId="{51FD59C2-DE74-C745-87F2-7EE5154917A7}" type="pres">
      <dgm:prSet presAssocID="{C199957A-74B9-0444-ABB3-0705BBB051E0}" presName="arrow" presStyleLbl="bgShp" presStyleIdx="0" presStyleCnt="1"/>
      <dgm:spPr/>
    </dgm:pt>
    <dgm:pt modelId="{5D715033-9FE8-E041-B9D7-711F12C3CC0F}" type="pres">
      <dgm:prSet presAssocID="{C199957A-74B9-0444-ABB3-0705BBB051E0}" presName="points" presStyleCnt="0"/>
      <dgm:spPr/>
    </dgm:pt>
    <dgm:pt modelId="{16765452-2EA3-6A42-8BD0-F1C09D9CE581}" type="pres">
      <dgm:prSet presAssocID="{8B7C88B6-9E56-254B-A8A3-FAAB743F15B9}" presName="compositeA" presStyleCnt="0"/>
      <dgm:spPr/>
    </dgm:pt>
    <dgm:pt modelId="{F5F1C6B1-A94B-9944-AC37-441F4FB94B8F}" type="pres">
      <dgm:prSet presAssocID="{8B7C88B6-9E56-254B-A8A3-FAAB743F15B9}" presName="textA" presStyleLbl="revTx" presStyleIdx="0" presStyleCnt="5">
        <dgm:presLayoutVars>
          <dgm:bulletEnabled val="1"/>
        </dgm:presLayoutVars>
      </dgm:prSet>
      <dgm:spPr/>
    </dgm:pt>
    <dgm:pt modelId="{7FA24622-50ED-3D4B-9518-03143E6495CC}" type="pres">
      <dgm:prSet presAssocID="{8B7C88B6-9E56-254B-A8A3-FAAB743F15B9}" presName="circleA" presStyleLbl="node1" presStyleIdx="0" presStyleCnt="5"/>
      <dgm:spPr/>
    </dgm:pt>
    <dgm:pt modelId="{38F164E9-14DA-924B-8E56-21D011DB411A}" type="pres">
      <dgm:prSet presAssocID="{8B7C88B6-9E56-254B-A8A3-FAAB743F15B9}" presName="spaceA" presStyleCnt="0"/>
      <dgm:spPr/>
    </dgm:pt>
    <dgm:pt modelId="{4B11BF2C-6A85-D442-A11A-FF929F01CFEC}" type="pres">
      <dgm:prSet presAssocID="{B23D5859-63A6-5F49-987A-E675930CEDD8}" presName="space" presStyleCnt="0"/>
      <dgm:spPr/>
    </dgm:pt>
    <dgm:pt modelId="{40E617EB-D222-5044-B4BA-63FE1244731F}" type="pres">
      <dgm:prSet presAssocID="{1EED2111-2B86-8549-AB0B-6CA204075299}" presName="compositeB" presStyleCnt="0"/>
      <dgm:spPr/>
    </dgm:pt>
    <dgm:pt modelId="{7B76F4C2-A412-684D-8A27-5D5E44AFD476}" type="pres">
      <dgm:prSet presAssocID="{1EED2111-2B86-8549-AB0B-6CA204075299}" presName="textB" presStyleLbl="revTx" presStyleIdx="1" presStyleCnt="5">
        <dgm:presLayoutVars>
          <dgm:bulletEnabled val="1"/>
        </dgm:presLayoutVars>
      </dgm:prSet>
      <dgm:spPr/>
    </dgm:pt>
    <dgm:pt modelId="{142915EE-A4E7-0E4C-8159-2E9ABFE72C49}" type="pres">
      <dgm:prSet presAssocID="{1EED2111-2B86-8549-AB0B-6CA204075299}" presName="circleB" presStyleLbl="node1" presStyleIdx="1" presStyleCnt="5"/>
      <dgm:spPr/>
    </dgm:pt>
    <dgm:pt modelId="{F3387B11-85C5-BC47-B6BB-20B6487EBB24}" type="pres">
      <dgm:prSet presAssocID="{1EED2111-2B86-8549-AB0B-6CA204075299}" presName="spaceB" presStyleCnt="0"/>
      <dgm:spPr/>
    </dgm:pt>
    <dgm:pt modelId="{1A200CE5-D2A6-C74B-A365-0448464662FC}" type="pres">
      <dgm:prSet presAssocID="{9FF45709-E7E2-6440-A5F9-55324E27D812}" presName="space" presStyleCnt="0"/>
      <dgm:spPr/>
    </dgm:pt>
    <dgm:pt modelId="{39CBCF58-5DB2-6E4A-9093-7384CC9C99C5}" type="pres">
      <dgm:prSet presAssocID="{84357F8E-BAA2-A447-BDE1-D21C848C004F}" presName="compositeA" presStyleCnt="0"/>
      <dgm:spPr/>
    </dgm:pt>
    <dgm:pt modelId="{ADF7864E-F48A-394C-AD29-B38F0932A74F}" type="pres">
      <dgm:prSet presAssocID="{84357F8E-BAA2-A447-BDE1-D21C848C004F}" presName="textA" presStyleLbl="revTx" presStyleIdx="2" presStyleCnt="5">
        <dgm:presLayoutVars>
          <dgm:bulletEnabled val="1"/>
        </dgm:presLayoutVars>
      </dgm:prSet>
      <dgm:spPr/>
    </dgm:pt>
    <dgm:pt modelId="{15D61C27-60FB-8D44-B040-65294A8E87F7}" type="pres">
      <dgm:prSet presAssocID="{84357F8E-BAA2-A447-BDE1-D21C848C004F}" presName="circleA" presStyleLbl="node1" presStyleIdx="2" presStyleCnt="5"/>
      <dgm:spPr/>
    </dgm:pt>
    <dgm:pt modelId="{A0E5DC28-DF9F-0D4A-99D1-D3C95B6D6431}" type="pres">
      <dgm:prSet presAssocID="{84357F8E-BAA2-A447-BDE1-D21C848C004F}" presName="spaceA" presStyleCnt="0"/>
      <dgm:spPr/>
    </dgm:pt>
    <dgm:pt modelId="{2E1ABB53-3812-4E4A-8D5C-571E802814B3}" type="pres">
      <dgm:prSet presAssocID="{4C24904A-137A-5A43-AA17-470D7EA9D7E0}" presName="space" presStyleCnt="0"/>
      <dgm:spPr/>
    </dgm:pt>
    <dgm:pt modelId="{17C9AB90-D5BE-DA44-B140-4A08E0194AB2}" type="pres">
      <dgm:prSet presAssocID="{6AA2B001-1B88-824A-A9A3-4DEEBCB01DF5}" presName="compositeB" presStyleCnt="0"/>
      <dgm:spPr/>
    </dgm:pt>
    <dgm:pt modelId="{5549932E-BF1E-E643-B890-F10B4B8147AA}" type="pres">
      <dgm:prSet presAssocID="{6AA2B001-1B88-824A-A9A3-4DEEBCB01DF5}" presName="textB" presStyleLbl="revTx" presStyleIdx="3" presStyleCnt="5">
        <dgm:presLayoutVars>
          <dgm:bulletEnabled val="1"/>
        </dgm:presLayoutVars>
      </dgm:prSet>
      <dgm:spPr/>
    </dgm:pt>
    <dgm:pt modelId="{17079B5F-3FC5-BC46-B591-D933FF744828}" type="pres">
      <dgm:prSet presAssocID="{6AA2B001-1B88-824A-A9A3-4DEEBCB01DF5}" presName="circleB" presStyleLbl="node1" presStyleIdx="3" presStyleCnt="5"/>
      <dgm:spPr/>
    </dgm:pt>
    <dgm:pt modelId="{34AA6FA2-4AD3-1441-9C4C-68DF68BE357A}" type="pres">
      <dgm:prSet presAssocID="{6AA2B001-1B88-824A-A9A3-4DEEBCB01DF5}" presName="spaceB" presStyleCnt="0"/>
      <dgm:spPr/>
    </dgm:pt>
    <dgm:pt modelId="{D406C820-A54C-2E46-B58C-210AC91AF5DC}" type="pres">
      <dgm:prSet presAssocID="{0FE04358-DB41-764E-86CB-9ECFC8C23C06}" presName="space" presStyleCnt="0"/>
      <dgm:spPr/>
    </dgm:pt>
    <dgm:pt modelId="{016339DE-AE2D-3349-AB9F-85A5ACF8EF8F}" type="pres">
      <dgm:prSet presAssocID="{BF41E802-98D4-8149-B39B-13E98C4CA2C4}" presName="compositeA" presStyleCnt="0"/>
      <dgm:spPr/>
    </dgm:pt>
    <dgm:pt modelId="{67540221-23FD-9F45-AA18-3F4EB6114F79}" type="pres">
      <dgm:prSet presAssocID="{BF41E802-98D4-8149-B39B-13E98C4CA2C4}" presName="textA" presStyleLbl="revTx" presStyleIdx="4" presStyleCnt="5">
        <dgm:presLayoutVars>
          <dgm:bulletEnabled val="1"/>
        </dgm:presLayoutVars>
      </dgm:prSet>
      <dgm:spPr/>
    </dgm:pt>
    <dgm:pt modelId="{CD9F0F88-080C-5C42-BD1B-B73CDD2372AD}" type="pres">
      <dgm:prSet presAssocID="{BF41E802-98D4-8149-B39B-13E98C4CA2C4}" presName="circleA" presStyleLbl="node1" presStyleIdx="4" presStyleCnt="5"/>
      <dgm:spPr/>
    </dgm:pt>
    <dgm:pt modelId="{9F080815-26F7-3145-87FE-6F2163C06508}" type="pres">
      <dgm:prSet presAssocID="{BF41E802-98D4-8149-B39B-13E98C4CA2C4}" presName="spaceA" presStyleCnt="0"/>
      <dgm:spPr/>
    </dgm:pt>
  </dgm:ptLst>
  <dgm:cxnLst>
    <dgm:cxn modelId="{FAFE2110-98FA-084F-B3D0-CA2CE9088A1C}" srcId="{8B7C88B6-9E56-254B-A8A3-FAAB743F15B9}" destId="{9F47D186-262B-AB41-849E-5830510AB370}" srcOrd="0" destOrd="0" parTransId="{7F686E06-AEDC-1648-850C-319D3C0336E9}" sibTransId="{5506AA61-D5F7-454F-9AFA-F7F5BE5C1615}"/>
    <dgm:cxn modelId="{5C9DEE15-267A-6449-99C9-633387CF130D}" type="presOf" srcId="{9F47D186-262B-AB41-849E-5830510AB370}" destId="{F5F1C6B1-A94B-9944-AC37-441F4FB94B8F}" srcOrd="0" destOrd="1" presId="urn:microsoft.com/office/officeart/2005/8/layout/hProcess11"/>
    <dgm:cxn modelId="{E4CC1E20-B060-6F45-8CB7-0B9BFE585DD8}" srcId="{BF41E802-98D4-8149-B39B-13E98C4CA2C4}" destId="{E395E509-F2DF-0148-BF78-374F595F6700}" srcOrd="0" destOrd="0" parTransId="{BA34DB26-DBDE-1244-8B87-FFABEE1AAEA7}" sibTransId="{1265BD94-2536-8D4B-8D7A-1FD6167C8C7C}"/>
    <dgm:cxn modelId="{3013202E-8864-D244-BE4E-A8ADA955AC00}" srcId="{C199957A-74B9-0444-ABB3-0705BBB051E0}" destId="{84357F8E-BAA2-A447-BDE1-D21C848C004F}" srcOrd="2" destOrd="0" parTransId="{C25ABE21-D613-B545-B586-FCC7457F4D31}" sibTransId="{4C24904A-137A-5A43-AA17-470D7EA9D7E0}"/>
    <dgm:cxn modelId="{1B7E7E3E-79BD-8C4E-BE11-727746EEC2D8}" type="presOf" srcId="{E395E509-F2DF-0148-BF78-374F595F6700}" destId="{67540221-23FD-9F45-AA18-3F4EB6114F79}" srcOrd="0" destOrd="1" presId="urn:microsoft.com/office/officeart/2005/8/layout/hProcess11"/>
    <dgm:cxn modelId="{BDB25F3F-2702-0F4F-A254-393A1F2F6831}" srcId="{C199957A-74B9-0444-ABB3-0705BBB051E0}" destId="{8B7C88B6-9E56-254B-A8A3-FAAB743F15B9}" srcOrd="0" destOrd="0" parTransId="{D4B8FA3A-E376-374E-8203-0D4479F84E03}" sibTransId="{B23D5859-63A6-5F49-987A-E675930CEDD8}"/>
    <dgm:cxn modelId="{696D8C41-D00C-774B-9C26-EC45B8D75200}" type="presOf" srcId="{3D3AE8A4-F10B-6744-8481-AB7B2BC3DC9E}" destId="{ADF7864E-F48A-394C-AD29-B38F0932A74F}" srcOrd="0" destOrd="1" presId="urn:microsoft.com/office/officeart/2005/8/layout/hProcess11"/>
    <dgm:cxn modelId="{67DD0551-4385-E846-AAC9-BE01D2F69EA0}" type="presOf" srcId="{B0494EAB-0938-0E4F-9B86-72D95F5EF1BA}" destId="{ADF7864E-F48A-394C-AD29-B38F0932A74F}" srcOrd="0" destOrd="2" presId="urn:microsoft.com/office/officeart/2005/8/layout/hProcess11"/>
    <dgm:cxn modelId="{D2C5B15D-2270-CE4E-8EAD-F7D9B386CA5E}" type="presOf" srcId="{2169DAE1-7746-CF45-8314-6F37C9E72614}" destId="{67540221-23FD-9F45-AA18-3F4EB6114F79}" srcOrd="0" destOrd="2" presId="urn:microsoft.com/office/officeart/2005/8/layout/hProcess11"/>
    <dgm:cxn modelId="{BD816B6A-1A8A-FF41-B898-B94897FFAE24}" srcId="{C199957A-74B9-0444-ABB3-0705BBB051E0}" destId="{1EED2111-2B86-8549-AB0B-6CA204075299}" srcOrd="1" destOrd="0" parTransId="{119CC7A2-6779-5846-9A69-E838A710E93E}" sibTransId="{9FF45709-E7E2-6440-A5F9-55324E27D812}"/>
    <dgm:cxn modelId="{7994B86D-C53F-B741-B6B2-BC02DF0161C7}" srcId="{6AA2B001-1B88-824A-A9A3-4DEEBCB01DF5}" destId="{F7B2EC8F-0D4F-A542-88B5-191AA9362D78}" srcOrd="1" destOrd="0" parTransId="{12038D81-05A0-B943-ADFF-B48B5D50DC46}" sibTransId="{63919A28-0201-7C4B-B1F7-EC40489380C3}"/>
    <dgm:cxn modelId="{AD843472-DF7C-0241-80BA-85635322A511}" srcId="{BF41E802-98D4-8149-B39B-13E98C4CA2C4}" destId="{DF395621-7504-524E-B752-615BAA8BA756}" srcOrd="2" destOrd="0" parTransId="{9C96B063-956C-584D-B93E-539CAE563408}" sibTransId="{20D3660E-04C4-CE4F-A90A-8697B8D12AC6}"/>
    <dgm:cxn modelId="{A226A275-5334-9945-ACD5-D50D4DD3D0DF}" srcId="{6AA2B001-1B88-824A-A9A3-4DEEBCB01DF5}" destId="{5D1B39A0-1E0C-8142-BD82-2AEAAC06ADFB}" srcOrd="0" destOrd="0" parTransId="{A4ECC7F2-1A53-9648-A4FB-0B3D9F41FEF4}" sibTransId="{7117737F-D9C2-994D-8645-947DAEE32237}"/>
    <dgm:cxn modelId="{CA8D3178-F17A-D249-A6E1-BB9EF96CCF47}" srcId="{C199957A-74B9-0444-ABB3-0705BBB051E0}" destId="{6AA2B001-1B88-824A-A9A3-4DEEBCB01DF5}" srcOrd="3" destOrd="0" parTransId="{EBFFC7AD-9BA1-8B4D-AFCA-83FE01D3B6EF}" sibTransId="{0FE04358-DB41-764E-86CB-9ECFC8C23C06}"/>
    <dgm:cxn modelId="{A9DF5B93-3D4A-F845-8968-B0894C3F1529}" srcId="{BF41E802-98D4-8149-B39B-13E98C4CA2C4}" destId="{2169DAE1-7746-CF45-8314-6F37C9E72614}" srcOrd="1" destOrd="0" parTransId="{FE75EBEE-DB83-CB42-8CB2-874BD25A6F04}" sibTransId="{D5E44197-93BF-5042-B85C-997EE24FDC6F}"/>
    <dgm:cxn modelId="{F199019F-9B6F-2244-9ABC-E5C2044DAD4D}" type="presOf" srcId="{F7B2EC8F-0D4F-A542-88B5-191AA9362D78}" destId="{5549932E-BF1E-E643-B890-F10B4B8147AA}" srcOrd="0" destOrd="2" presId="urn:microsoft.com/office/officeart/2005/8/layout/hProcess11"/>
    <dgm:cxn modelId="{4A0778A8-6D8B-DA42-809B-3AC92464902D}" type="presOf" srcId="{C199957A-74B9-0444-ABB3-0705BBB051E0}" destId="{13615703-78CB-EA4D-BCFD-FEB65952F156}" srcOrd="0" destOrd="0" presId="urn:microsoft.com/office/officeart/2005/8/layout/hProcess11"/>
    <dgm:cxn modelId="{27AB77AC-2D9C-4E4C-9909-DB8323E408AB}" srcId="{1EED2111-2B86-8549-AB0B-6CA204075299}" destId="{66E5B56A-B1BA-DF42-A212-11E56CFA4A9E}" srcOrd="0" destOrd="0" parTransId="{744D507D-3982-274D-8014-D351CB7729AB}" sibTransId="{B04A9316-AC8C-BB40-83C9-8BCF717E4625}"/>
    <dgm:cxn modelId="{38C02DB3-D63D-D544-9935-9DCD781F7FC9}" type="presOf" srcId="{8B7C88B6-9E56-254B-A8A3-FAAB743F15B9}" destId="{F5F1C6B1-A94B-9944-AC37-441F4FB94B8F}" srcOrd="0" destOrd="0" presId="urn:microsoft.com/office/officeart/2005/8/layout/hProcess11"/>
    <dgm:cxn modelId="{A4FAB3B8-F92D-ED44-8186-23956A77E6E5}" type="presOf" srcId="{DF395621-7504-524E-B752-615BAA8BA756}" destId="{67540221-23FD-9F45-AA18-3F4EB6114F79}" srcOrd="0" destOrd="3" presId="urn:microsoft.com/office/officeart/2005/8/layout/hProcess11"/>
    <dgm:cxn modelId="{59A6F0BA-28CC-1B46-83D4-009F4657352F}" srcId="{84357F8E-BAA2-A447-BDE1-D21C848C004F}" destId="{3D3AE8A4-F10B-6744-8481-AB7B2BC3DC9E}" srcOrd="0" destOrd="0" parTransId="{6795E1AA-8F87-2447-A9CD-CAB9393B3165}" sibTransId="{85EE6D51-5606-5347-AB8A-0B7FEE874E41}"/>
    <dgm:cxn modelId="{58FE65BC-459F-7340-93D6-FDD0DFBF7DC7}" type="presOf" srcId="{66E5B56A-B1BA-DF42-A212-11E56CFA4A9E}" destId="{7B76F4C2-A412-684D-8A27-5D5E44AFD476}" srcOrd="0" destOrd="1" presId="urn:microsoft.com/office/officeart/2005/8/layout/hProcess11"/>
    <dgm:cxn modelId="{99DCC8BD-8AD8-2D47-9F06-8FF55F50552E}" type="presOf" srcId="{BF41E802-98D4-8149-B39B-13E98C4CA2C4}" destId="{67540221-23FD-9F45-AA18-3F4EB6114F79}" srcOrd="0" destOrd="0" presId="urn:microsoft.com/office/officeart/2005/8/layout/hProcess11"/>
    <dgm:cxn modelId="{6299D2C3-958A-4744-AA7C-6ABED3D5B8C5}" type="presOf" srcId="{6AA2B001-1B88-824A-A9A3-4DEEBCB01DF5}" destId="{5549932E-BF1E-E643-B890-F10B4B8147AA}" srcOrd="0" destOrd="0" presId="urn:microsoft.com/office/officeart/2005/8/layout/hProcess11"/>
    <dgm:cxn modelId="{39CC77D2-A8F2-8A4C-B847-84179229CE3F}" type="presOf" srcId="{5D1B39A0-1E0C-8142-BD82-2AEAAC06ADFB}" destId="{5549932E-BF1E-E643-B890-F10B4B8147AA}" srcOrd="0" destOrd="1" presId="urn:microsoft.com/office/officeart/2005/8/layout/hProcess11"/>
    <dgm:cxn modelId="{6E5747D5-DA06-5645-AF26-2B9F4C242FD7}" srcId="{84357F8E-BAA2-A447-BDE1-D21C848C004F}" destId="{B0494EAB-0938-0E4F-9B86-72D95F5EF1BA}" srcOrd="1" destOrd="0" parTransId="{72BF1AF4-8D38-7142-A5F1-84DF0702B035}" sibTransId="{559BE68C-8202-D442-8B48-57CD43A1FC54}"/>
    <dgm:cxn modelId="{1BC162D9-5DEB-EE47-8D1A-7790B713581A}" type="presOf" srcId="{84357F8E-BAA2-A447-BDE1-D21C848C004F}" destId="{ADF7864E-F48A-394C-AD29-B38F0932A74F}" srcOrd="0" destOrd="0" presId="urn:microsoft.com/office/officeart/2005/8/layout/hProcess11"/>
    <dgm:cxn modelId="{EAC036DA-1BD6-B444-87FE-EB8B09EB84D4}" type="presOf" srcId="{1EED2111-2B86-8549-AB0B-6CA204075299}" destId="{7B76F4C2-A412-684D-8A27-5D5E44AFD476}" srcOrd="0" destOrd="0" presId="urn:microsoft.com/office/officeart/2005/8/layout/hProcess11"/>
    <dgm:cxn modelId="{7F40A5F2-791C-8743-B9C9-9DFFABBC0DB7}" srcId="{C199957A-74B9-0444-ABB3-0705BBB051E0}" destId="{BF41E802-98D4-8149-B39B-13E98C4CA2C4}" srcOrd="4" destOrd="0" parTransId="{FD13CEC8-2341-8245-AD41-2D364512A80F}" sibTransId="{E141C253-52F3-0344-BD11-C739E744E260}"/>
    <dgm:cxn modelId="{C079C6AF-9218-C143-8E78-60F1342EC625}" type="presParOf" srcId="{13615703-78CB-EA4D-BCFD-FEB65952F156}" destId="{51FD59C2-DE74-C745-87F2-7EE5154917A7}" srcOrd="0" destOrd="0" presId="urn:microsoft.com/office/officeart/2005/8/layout/hProcess11"/>
    <dgm:cxn modelId="{56C48212-94A8-3E46-9966-07006EE2BBAC}" type="presParOf" srcId="{13615703-78CB-EA4D-BCFD-FEB65952F156}" destId="{5D715033-9FE8-E041-B9D7-711F12C3CC0F}" srcOrd="1" destOrd="0" presId="urn:microsoft.com/office/officeart/2005/8/layout/hProcess11"/>
    <dgm:cxn modelId="{82148C5A-E48E-6F45-8757-1E6E50C351EE}" type="presParOf" srcId="{5D715033-9FE8-E041-B9D7-711F12C3CC0F}" destId="{16765452-2EA3-6A42-8BD0-F1C09D9CE581}" srcOrd="0" destOrd="0" presId="urn:microsoft.com/office/officeart/2005/8/layout/hProcess11"/>
    <dgm:cxn modelId="{E15FCD1A-4195-2646-A832-13E235AC0BC5}" type="presParOf" srcId="{16765452-2EA3-6A42-8BD0-F1C09D9CE581}" destId="{F5F1C6B1-A94B-9944-AC37-441F4FB94B8F}" srcOrd="0" destOrd="0" presId="urn:microsoft.com/office/officeart/2005/8/layout/hProcess11"/>
    <dgm:cxn modelId="{44A114CA-92E2-2848-9FDB-8FF1BD7BEB42}" type="presParOf" srcId="{16765452-2EA3-6A42-8BD0-F1C09D9CE581}" destId="{7FA24622-50ED-3D4B-9518-03143E6495CC}" srcOrd="1" destOrd="0" presId="urn:microsoft.com/office/officeart/2005/8/layout/hProcess11"/>
    <dgm:cxn modelId="{19EDE136-8190-3944-B242-E59B09E1DC61}" type="presParOf" srcId="{16765452-2EA3-6A42-8BD0-F1C09D9CE581}" destId="{38F164E9-14DA-924B-8E56-21D011DB411A}" srcOrd="2" destOrd="0" presId="urn:microsoft.com/office/officeart/2005/8/layout/hProcess11"/>
    <dgm:cxn modelId="{32B281D7-A3AC-AD48-857E-B4DA0CA23F35}" type="presParOf" srcId="{5D715033-9FE8-E041-B9D7-711F12C3CC0F}" destId="{4B11BF2C-6A85-D442-A11A-FF929F01CFEC}" srcOrd="1" destOrd="0" presId="urn:microsoft.com/office/officeart/2005/8/layout/hProcess11"/>
    <dgm:cxn modelId="{747D7283-D579-4F42-A9F6-619A52D9CF62}" type="presParOf" srcId="{5D715033-9FE8-E041-B9D7-711F12C3CC0F}" destId="{40E617EB-D222-5044-B4BA-63FE1244731F}" srcOrd="2" destOrd="0" presId="urn:microsoft.com/office/officeart/2005/8/layout/hProcess11"/>
    <dgm:cxn modelId="{33A92124-A7A8-9F49-B4ED-486A8B13A319}" type="presParOf" srcId="{40E617EB-D222-5044-B4BA-63FE1244731F}" destId="{7B76F4C2-A412-684D-8A27-5D5E44AFD476}" srcOrd="0" destOrd="0" presId="urn:microsoft.com/office/officeart/2005/8/layout/hProcess11"/>
    <dgm:cxn modelId="{45DB4A72-E0FE-3649-A4A3-A76F010FD070}" type="presParOf" srcId="{40E617EB-D222-5044-B4BA-63FE1244731F}" destId="{142915EE-A4E7-0E4C-8159-2E9ABFE72C49}" srcOrd="1" destOrd="0" presId="urn:microsoft.com/office/officeart/2005/8/layout/hProcess11"/>
    <dgm:cxn modelId="{57615848-27BA-824C-BBE5-75EA3A61A0FD}" type="presParOf" srcId="{40E617EB-D222-5044-B4BA-63FE1244731F}" destId="{F3387B11-85C5-BC47-B6BB-20B6487EBB24}" srcOrd="2" destOrd="0" presId="urn:microsoft.com/office/officeart/2005/8/layout/hProcess11"/>
    <dgm:cxn modelId="{415B426C-F123-C045-B9ED-4DFFC3C0A4C2}" type="presParOf" srcId="{5D715033-9FE8-E041-B9D7-711F12C3CC0F}" destId="{1A200CE5-D2A6-C74B-A365-0448464662FC}" srcOrd="3" destOrd="0" presId="urn:microsoft.com/office/officeart/2005/8/layout/hProcess11"/>
    <dgm:cxn modelId="{4CEEB537-A5B9-B647-B44F-A4C92A042778}" type="presParOf" srcId="{5D715033-9FE8-E041-B9D7-711F12C3CC0F}" destId="{39CBCF58-5DB2-6E4A-9093-7384CC9C99C5}" srcOrd="4" destOrd="0" presId="urn:microsoft.com/office/officeart/2005/8/layout/hProcess11"/>
    <dgm:cxn modelId="{BB32CE39-B28B-8545-B408-109EF3A883C8}" type="presParOf" srcId="{39CBCF58-5DB2-6E4A-9093-7384CC9C99C5}" destId="{ADF7864E-F48A-394C-AD29-B38F0932A74F}" srcOrd="0" destOrd="0" presId="urn:microsoft.com/office/officeart/2005/8/layout/hProcess11"/>
    <dgm:cxn modelId="{F2F0E18E-D565-A848-8001-51D90BD74293}" type="presParOf" srcId="{39CBCF58-5DB2-6E4A-9093-7384CC9C99C5}" destId="{15D61C27-60FB-8D44-B040-65294A8E87F7}" srcOrd="1" destOrd="0" presId="urn:microsoft.com/office/officeart/2005/8/layout/hProcess11"/>
    <dgm:cxn modelId="{E1798F22-215C-0947-B818-DFF8972E2D4C}" type="presParOf" srcId="{39CBCF58-5DB2-6E4A-9093-7384CC9C99C5}" destId="{A0E5DC28-DF9F-0D4A-99D1-D3C95B6D6431}" srcOrd="2" destOrd="0" presId="urn:microsoft.com/office/officeart/2005/8/layout/hProcess11"/>
    <dgm:cxn modelId="{F6C0CFDE-261F-B446-91FB-B2D48FCFE29B}" type="presParOf" srcId="{5D715033-9FE8-E041-B9D7-711F12C3CC0F}" destId="{2E1ABB53-3812-4E4A-8D5C-571E802814B3}" srcOrd="5" destOrd="0" presId="urn:microsoft.com/office/officeart/2005/8/layout/hProcess11"/>
    <dgm:cxn modelId="{0A6744C2-7B36-DF4E-BC4A-8DD2DD523DC4}" type="presParOf" srcId="{5D715033-9FE8-E041-B9D7-711F12C3CC0F}" destId="{17C9AB90-D5BE-DA44-B140-4A08E0194AB2}" srcOrd="6" destOrd="0" presId="urn:microsoft.com/office/officeart/2005/8/layout/hProcess11"/>
    <dgm:cxn modelId="{DEBF4916-94D2-394B-83EE-553D7053E9E7}" type="presParOf" srcId="{17C9AB90-D5BE-DA44-B140-4A08E0194AB2}" destId="{5549932E-BF1E-E643-B890-F10B4B8147AA}" srcOrd="0" destOrd="0" presId="urn:microsoft.com/office/officeart/2005/8/layout/hProcess11"/>
    <dgm:cxn modelId="{87CE0F61-27BC-B24F-806E-EEC05AEBCB36}" type="presParOf" srcId="{17C9AB90-D5BE-DA44-B140-4A08E0194AB2}" destId="{17079B5F-3FC5-BC46-B591-D933FF744828}" srcOrd="1" destOrd="0" presId="urn:microsoft.com/office/officeart/2005/8/layout/hProcess11"/>
    <dgm:cxn modelId="{74BC5443-3D06-1642-A38B-8A3FB731AD81}" type="presParOf" srcId="{17C9AB90-D5BE-DA44-B140-4A08E0194AB2}" destId="{34AA6FA2-4AD3-1441-9C4C-68DF68BE357A}" srcOrd="2" destOrd="0" presId="urn:microsoft.com/office/officeart/2005/8/layout/hProcess11"/>
    <dgm:cxn modelId="{D1E09133-6070-6F41-9120-6B066A2A3F8B}" type="presParOf" srcId="{5D715033-9FE8-E041-B9D7-711F12C3CC0F}" destId="{D406C820-A54C-2E46-B58C-210AC91AF5DC}" srcOrd="7" destOrd="0" presId="urn:microsoft.com/office/officeart/2005/8/layout/hProcess11"/>
    <dgm:cxn modelId="{5275A43B-3086-BE43-9EA6-87C3F6494323}" type="presParOf" srcId="{5D715033-9FE8-E041-B9D7-711F12C3CC0F}" destId="{016339DE-AE2D-3349-AB9F-85A5ACF8EF8F}" srcOrd="8" destOrd="0" presId="urn:microsoft.com/office/officeart/2005/8/layout/hProcess11"/>
    <dgm:cxn modelId="{C28BD3B7-D009-8E47-BDD3-F568FACCC059}" type="presParOf" srcId="{016339DE-AE2D-3349-AB9F-85A5ACF8EF8F}" destId="{67540221-23FD-9F45-AA18-3F4EB6114F79}" srcOrd="0" destOrd="0" presId="urn:microsoft.com/office/officeart/2005/8/layout/hProcess11"/>
    <dgm:cxn modelId="{07498F18-43E4-0D4E-8BC3-FC3D80F37D3C}" type="presParOf" srcId="{016339DE-AE2D-3349-AB9F-85A5ACF8EF8F}" destId="{CD9F0F88-080C-5C42-BD1B-B73CDD2372AD}" srcOrd="1" destOrd="0" presId="urn:microsoft.com/office/officeart/2005/8/layout/hProcess11"/>
    <dgm:cxn modelId="{78E56C48-BF0B-664E-A455-2E32B9861707}" type="presParOf" srcId="{016339DE-AE2D-3349-AB9F-85A5ACF8EF8F}" destId="{9F080815-26F7-3145-87FE-6F2163C0650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BAB0EEF-25B2-DD47-BBA0-C47D23DE181A}" type="doc">
      <dgm:prSet loTypeId="urn:microsoft.com/office/officeart/2005/8/layout/lProcess2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9701F19-3C5D-214E-A73F-B540154898CE}">
      <dgm:prSet phldrT="[Text]"/>
      <dgm:spPr/>
      <dgm:t>
        <a:bodyPr/>
        <a:lstStyle/>
        <a:p>
          <a:r>
            <a:rPr lang="en-US" dirty="0">
              <a:ea typeface="Arial"/>
              <a:cs typeface="Arial"/>
            </a:rPr>
            <a:t>LSTM generates one word at every time step, </a:t>
          </a:r>
          <a:r>
            <a:rPr lang="en-US" b="1" i="1" dirty="0">
              <a:ea typeface="Arial"/>
              <a:cs typeface="Arial"/>
            </a:rPr>
            <a:t>conditioned on</a:t>
          </a:r>
          <a:r>
            <a:rPr lang="en-US" dirty="0">
              <a:ea typeface="Arial"/>
              <a:cs typeface="Arial"/>
            </a:rPr>
            <a:t>:​</a:t>
          </a:r>
          <a:endParaRPr lang="en-US" dirty="0"/>
        </a:p>
      </dgm:t>
    </dgm:pt>
    <dgm:pt modelId="{6771AA70-E4D9-6448-B75F-6D3A8EE20D3A}" type="parTrans" cxnId="{8A49E6EB-143F-574E-A7E8-400BF1DEBD72}">
      <dgm:prSet/>
      <dgm:spPr/>
      <dgm:t>
        <a:bodyPr/>
        <a:lstStyle/>
        <a:p>
          <a:endParaRPr lang="en-US"/>
        </a:p>
      </dgm:t>
    </dgm:pt>
    <dgm:pt modelId="{B6C2351F-C7B7-6B45-9D12-8DA16069D878}" type="sibTrans" cxnId="{8A49E6EB-143F-574E-A7E8-400BF1DEBD72}">
      <dgm:prSet/>
      <dgm:spPr/>
      <dgm:t>
        <a:bodyPr/>
        <a:lstStyle/>
        <a:p>
          <a:endParaRPr lang="en-US"/>
        </a:p>
      </dgm:t>
    </dgm:pt>
    <dgm:pt modelId="{513F4675-7E44-CA41-B8BA-8A95A5451C19}">
      <dgm:prSet/>
      <dgm:spPr/>
      <dgm:t>
        <a:bodyPr/>
        <a:lstStyle/>
        <a:p>
          <a:r>
            <a:rPr lang="en-US" dirty="0">
              <a:ea typeface="Arial"/>
              <a:cs typeface="Arial"/>
            </a:rPr>
            <a:t>Context vector </a:t>
          </a:r>
          <a:r>
            <a:rPr lang="en-US" dirty="0" err="1">
              <a:ea typeface="Arial"/>
              <a:cs typeface="Arial"/>
            </a:rPr>
            <a:t>z</a:t>
          </a:r>
          <a:r>
            <a:rPr lang="en-US" baseline="-25000" dirty="0" err="1">
              <a:ea typeface="Arial"/>
              <a:cs typeface="Arial"/>
            </a:rPr>
            <a:t>t</a:t>
          </a:r>
          <a:endParaRPr lang="en-US" dirty="0">
            <a:cs typeface="Calibri"/>
          </a:endParaRPr>
        </a:p>
      </dgm:t>
    </dgm:pt>
    <dgm:pt modelId="{B2D48C5A-D3B3-7645-AA24-5EDA52941D42}" type="parTrans" cxnId="{9A3E2001-9A3D-D248-9392-EEC030F6713E}">
      <dgm:prSet/>
      <dgm:spPr/>
      <dgm:t>
        <a:bodyPr/>
        <a:lstStyle/>
        <a:p>
          <a:endParaRPr lang="en-US"/>
        </a:p>
      </dgm:t>
    </dgm:pt>
    <dgm:pt modelId="{FADB7DCC-5153-AE42-8F09-41B6F0BE887D}" type="sibTrans" cxnId="{9A3E2001-9A3D-D248-9392-EEC030F6713E}">
      <dgm:prSet/>
      <dgm:spPr/>
      <dgm:t>
        <a:bodyPr/>
        <a:lstStyle/>
        <a:p>
          <a:endParaRPr lang="en-US"/>
        </a:p>
      </dgm:t>
    </dgm:pt>
    <dgm:pt modelId="{D4532C54-598E-EF4A-9461-45D153E11557}">
      <dgm:prSet/>
      <dgm:spPr/>
      <dgm:t>
        <a:bodyPr/>
        <a:lstStyle/>
        <a:p>
          <a:r>
            <a:rPr lang="en-US" dirty="0">
              <a:ea typeface="Arial"/>
              <a:cs typeface="Arial"/>
            </a:rPr>
            <a:t>Previous hidden state h</a:t>
          </a:r>
          <a:r>
            <a:rPr lang="en-US" baseline="-25000" dirty="0">
              <a:cs typeface="Arial"/>
            </a:rPr>
            <a:t>t-1</a:t>
          </a:r>
          <a:endParaRPr lang="en-US" dirty="0">
            <a:ea typeface="Arial"/>
            <a:cs typeface="Calibri"/>
          </a:endParaRPr>
        </a:p>
      </dgm:t>
    </dgm:pt>
    <dgm:pt modelId="{188DAA1A-9971-D846-BFD2-56A60084D78E}" type="parTrans" cxnId="{B939165E-F49E-944B-9859-EAF3DCFE725A}">
      <dgm:prSet/>
      <dgm:spPr/>
      <dgm:t>
        <a:bodyPr/>
        <a:lstStyle/>
        <a:p>
          <a:endParaRPr lang="en-US"/>
        </a:p>
      </dgm:t>
    </dgm:pt>
    <dgm:pt modelId="{AAC5253E-2405-4F49-8529-F19570D04CF8}" type="sibTrans" cxnId="{B939165E-F49E-944B-9859-EAF3DCFE725A}">
      <dgm:prSet/>
      <dgm:spPr/>
      <dgm:t>
        <a:bodyPr/>
        <a:lstStyle/>
        <a:p>
          <a:endParaRPr lang="en-US"/>
        </a:p>
      </dgm:t>
    </dgm:pt>
    <dgm:pt modelId="{344F0C1D-23D4-6743-B3C4-8566577A1371}">
      <dgm:prSet/>
      <dgm:spPr/>
      <dgm:t>
        <a:bodyPr/>
        <a:lstStyle/>
        <a:p>
          <a:r>
            <a:rPr lang="en-US" dirty="0">
              <a:ea typeface="Arial"/>
              <a:cs typeface="Arial"/>
            </a:rPr>
            <a:t>Previously generated word y</a:t>
          </a:r>
          <a:r>
            <a:rPr lang="en-US" baseline="-25000" dirty="0">
              <a:cs typeface="Arial"/>
            </a:rPr>
            <a:t>t-1​</a:t>
          </a:r>
        </a:p>
      </dgm:t>
    </dgm:pt>
    <dgm:pt modelId="{307CA615-4D5B-CE44-AAA9-793E562510DC}" type="parTrans" cxnId="{BE95C105-C44B-4E42-A5A6-48C4E2118D70}">
      <dgm:prSet/>
      <dgm:spPr/>
      <dgm:t>
        <a:bodyPr/>
        <a:lstStyle/>
        <a:p>
          <a:endParaRPr lang="en-US"/>
        </a:p>
      </dgm:t>
    </dgm:pt>
    <dgm:pt modelId="{B757AF95-D21E-9741-AAEE-4B5F2D02F9C5}" type="sibTrans" cxnId="{BE95C105-C44B-4E42-A5A6-48C4E2118D70}">
      <dgm:prSet/>
      <dgm:spPr/>
      <dgm:t>
        <a:bodyPr/>
        <a:lstStyle/>
        <a:p>
          <a:endParaRPr lang="en-US"/>
        </a:p>
      </dgm:t>
    </dgm:pt>
    <dgm:pt modelId="{DD4FECE7-E33D-8D4E-814E-E94C1DA4DA85}" type="pres">
      <dgm:prSet presAssocID="{FBAB0EEF-25B2-DD47-BBA0-C47D23DE181A}" presName="theList" presStyleCnt="0">
        <dgm:presLayoutVars>
          <dgm:dir/>
          <dgm:animLvl val="lvl"/>
          <dgm:resizeHandles val="exact"/>
        </dgm:presLayoutVars>
      </dgm:prSet>
      <dgm:spPr/>
    </dgm:pt>
    <dgm:pt modelId="{15BB6515-AFBA-1745-9AB6-AC53DE34CB10}" type="pres">
      <dgm:prSet presAssocID="{A9701F19-3C5D-214E-A73F-B540154898CE}" presName="compNode" presStyleCnt="0"/>
      <dgm:spPr/>
    </dgm:pt>
    <dgm:pt modelId="{60E1431C-1EC0-1C46-A7C1-1643F42110CE}" type="pres">
      <dgm:prSet presAssocID="{A9701F19-3C5D-214E-A73F-B540154898CE}" presName="aNode" presStyleLbl="bgShp" presStyleIdx="0" presStyleCnt="1"/>
      <dgm:spPr/>
    </dgm:pt>
    <dgm:pt modelId="{39070B91-2824-DD4F-A230-D3FD5976D9BF}" type="pres">
      <dgm:prSet presAssocID="{A9701F19-3C5D-214E-A73F-B540154898CE}" presName="textNode" presStyleLbl="bgShp" presStyleIdx="0" presStyleCnt="1"/>
      <dgm:spPr/>
    </dgm:pt>
    <dgm:pt modelId="{BF8634EC-99C4-B746-A356-EBDA0D613FFF}" type="pres">
      <dgm:prSet presAssocID="{A9701F19-3C5D-214E-A73F-B540154898CE}" presName="compChildNode" presStyleCnt="0"/>
      <dgm:spPr/>
    </dgm:pt>
    <dgm:pt modelId="{6AFA16C4-B506-7B47-A061-70239CE997C1}" type="pres">
      <dgm:prSet presAssocID="{A9701F19-3C5D-214E-A73F-B540154898CE}" presName="theInnerList" presStyleCnt="0"/>
      <dgm:spPr/>
    </dgm:pt>
    <dgm:pt modelId="{693A4B6F-4A42-B643-8DBD-E9723723D5DD}" type="pres">
      <dgm:prSet presAssocID="{513F4675-7E44-CA41-B8BA-8A95A5451C19}" presName="childNode" presStyleLbl="node1" presStyleIdx="0" presStyleCnt="3">
        <dgm:presLayoutVars>
          <dgm:bulletEnabled val="1"/>
        </dgm:presLayoutVars>
      </dgm:prSet>
      <dgm:spPr/>
    </dgm:pt>
    <dgm:pt modelId="{5E5A703E-95C2-344E-838B-10F072053E26}" type="pres">
      <dgm:prSet presAssocID="{513F4675-7E44-CA41-B8BA-8A95A5451C19}" presName="aSpace2" presStyleCnt="0"/>
      <dgm:spPr/>
    </dgm:pt>
    <dgm:pt modelId="{1DF95C78-D891-824B-85DB-14D14E663C28}" type="pres">
      <dgm:prSet presAssocID="{D4532C54-598E-EF4A-9461-45D153E11557}" presName="childNode" presStyleLbl="node1" presStyleIdx="1" presStyleCnt="3">
        <dgm:presLayoutVars>
          <dgm:bulletEnabled val="1"/>
        </dgm:presLayoutVars>
      </dgm:prSet>
      <dgm:spPr/>
    </dgm:pt>
    <dgm:pt modelId="{BE183B1F-578E-7844-AB95-52A223E4DB62}" type="pres">
      <dgm:prSet presAssocID="{D4532C54-598E-EF4A-9461-45D153E11557}" presName="aSpace2" presStyleCnt="0"/>
      <dgm:spPr/>
    </dgm:pt>
    <dgm:pt modelId="{DCD52AE9-6C8F-4643-9478-BFDFE6575515}" type="pres">
      <dgm:prSet presAssocID="{344F0C1D-23D4-6743-B3C4-8566577A1371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9A3E2001-9A3D-D248-9392-EEC030F6713E}" srcId="{A9701F19-3C5D-214E-A73F-B540154898CE}" destId="{513F4675-7E44-CA41-B8BA-8A95A5451C19}" srcOrd="0" destOrd="0" parTransId="{B2D48C5A-D3B3-7645-AA24-5EDA52941D42}" sibTransId="{FADB7DCC-5153-AE42-8F09-41B6F0BE887D}"/>
    <dgm:cxn modelId="{BE95C105-C44B-4E42-A5A6-48C4E2118D70}" srcId="{A9701F19-3C5D-214E-A73F-B540154898CE}" destId="{344F0C1D-23D4-6743-B3C4-8566577A1371}" srcOrd="2" destOrd="0" parTransId="{307CA615-4D5B-CE44-AAA9-793E562510DC}" sibTransId="{B757AF95-D21E-9741-AAEE-4B5F2D02F9C5}"/>
    <dgm:cxn modelId="{AD4F491F-DB27-4C49-96BD-7A74B91A7AC3}" type="presOf" srcId="{513F4675-7E44-CA41-B8BA-8A95A5451C19}" destId="{693A4B6F-4A42-B643-8DBD-E9723723D5DD}" srcOrd="0" destOrd="0" presId="urn:microsoft.com/office/officeart/2005/8/layout/lProcess2"/>
    <dgm:cxn modelId="{BCE22A22-9D8D-7947-8E9F-CF08FC43068D}" type="presOf" srcId="{344F0C1D-23D4-6743-B3C4-8566577A1371}" destId="{DCD52AE9-6C8F-4643-9478-BFDFE6575515}" srcOrd="0" destOrd="0" presId="urn:microsoft.com/office/officeart/2005/8/layout/lProcess2"/>
    <dgm:cxn modelId="{30F6835D-8224-7E43-8323-9B033C8824CC}" type="presOf" srcId="{A9701F19-3C5D-214E-A73F-B540154898CE}" destId="{60E1431C-1EC0-1C46-A7C1-1643F42110CE}" srcOrd="0" destOrd="0" presId="urn:microsoft.com/office/officeart/2005/8/layout/lProcess2"/>
    <dgm:cxn modelId="{B939165E-F49E-944B-9859-EAF3DCFE725A}" srcId="{A9701F19-3C5D-214E-A73F-B540154898CE}" destId="{D4532C54-598E-EF4A-9461-45D153E11557}" srcOrd="1" destOrd="0" parTransId="{188DAA1A-9971-D846-BFD2-56A60084D78E}" sibTransId="{AAC5253E-2405-4F49-8529-F19570D04CF8}"/>
    <dgm:cxn modelId="{BD55DA71-58BB-EA49-9AA6-5224CC6AEA65}" type="presOf" srcId="{D4532C54-598E-EF4A-9461-45D153E11557}" destId="{1DF95C78-D891-824B-85DB-14D14E663C28}" srcOrd="0" destOrd="0" presId="urn:microsoft.com/office/officeart/2005/8/layout/lProcess2"/>
    <dgm:cxn modelId="{77DB167E-9F0C-3446-A8AF-06CFDB949C2F}" type="presOf" srcId="{FBAB0EEF-25B2-DD47-BBA0-C47D23DE181A}" destId="{DD4FECE7-E33D-8D4E-814E-E94C1DA4DA85}" srcOrd="0" destOrd="0" presId="urn:microsoft.com/office/officeart/2005/8/layout/lProcess2"/>
    <dgm:cxn modelId="{A32256C5-B3B5-7542-91C3-5D50B28F71CD}" type="presOf" srcId="{A9701F19-3C5D-214E-A73F-B540154898CE}" destId="{39070B91-2824-DD4F-A230-D3FD5976D9BF}" srcOrd="1" destOrd="0" presId="urn:microsoft.com/office/officeart/2005/8/layout/lProcess2"/>
    <dgm:cxn modelId="{8A49E6EB-143F-574E-A7E8-400BF1DEBD72}" srcId="{FBAB0EEF-25B2-DD47-BBA0-C47D23DE181A}" destId="{A9701F19-3C5D-214E-A73F-B540154898CE}" srcOrd="0" destOrd="0" parTransId="{6771AA70-E4D9-6448-B75F-6D3A8EE20D3A}" sibTransId="{B6C2351F-C7B7-6B45-9D12-8DA16069D878}"/>
    <dgm:cxn modelId="{57C597D4-1B73-654C-B2DE-3594C51A206C}" type="presParOf" srcId="{DD4FECE7-E33D-8D4E-814E-E94C1DA4DA85}" destId="{15BB6515-AFBA-1745-9AB6-AC53DE34CB10}" srcOrd="0" destOrd="0" presId="urn:microsoft.com/office/officeart/2005/8/layout/lProcess2"/>
    <dgm:cxn modelId="{50E37DA9-56EB-3E48-9CFF-B1ED4196D447}" type="presParOf" srcId="{15BB6515-AFBA-1745-9AB6-AC53DE34CB10}" destId="{60E1431C-1EC0-1C46-A7C1-1643F42110CE}" srcOrd="0" destOrd="0" presId="urn:microsoft.com/office/officeart/2005/8/layout/lProcess2"/>
    <dgm:cxn modelId="{85A8BF2F-C3AE-F943-BE9C-C3BDCF233AE6}" type="presParOf" srcId="{15BB6515-AFBA-1745-9AB6-AC53DE34CB10}" destId="{39070B91-2824-DD4F-A230-D3FD5976D9BF}" srcOrd="1" destOrd="0" presId="urn:microsoft.com/office/officeart/2005/8/layout/lProcess2"/>
    <dgm:cxn modelId="{8417B3F0-CA92-6444-B4F9-64778E1C6E87}" type="presParOf" srcId="{15BB6515-AFBA-1745-9AB6-AC53DE34CB10}" destId="{BF8634EC-99C4-B746-A356-EBDA0D613FFF}" srcOrd="2" destOrd="0" presId="urn:microsoft.com/office/officeart/2005/8/layout/lProcess2"/>
    <dgm:cxn modelId="{00E9381B-6A06-C946-AA83-16046C10F202}" type="presParOf" srcId="{BF8634EC-99C4-B746-A356-EBDA0D613FFF}" destId="{6AFA16C4-B506-7B47-A061-70239CE997C1}" srcOrd="0" destOrd="0" presId="urn:microsoft.com/office/officeart/2005/8/layout/lProcess2"/>
    <dgm:cxn modelId="{F89E596B-2022-0047-96D7-165A19452875}" type="presParOf" srcId="{6AFA16C4-B506-7B47-A061-70239CE997C1}" destId="{693A4B6F-4A42-B643-8DBD-E9723723D5DD}" srcOrd="0" destOrd="0" presId="urn:microsoft.com/office/officeart/2005/8/layout/lProcess2"/>
    <dgm:cxn modelId="{FB674A3A-997B-A84D-AF44-1AEFEF2FF5F2}" type="presParOf" srcId="{6AFA16C4-B506-7B47-A061-70239CE997C1}" destId="{5E5A703E-95C2-344E-838B-10F072053E26}" srcOrd="1" destOrd="0" presId="urn:microsoft.com/office/officeart/2005/8/layout/lProcess2"/>
    <dgm:cxn modelId="{2BC82E9B-6482-C042-B4F0-6F7AD6E854E9}" type="presParOf" srcId="{6AFA16C4-B506-7B47-A061-70239CE997C1}" destId="{1DF95C78-D891-824B-85DB-14D14E663C28}" srcOrd="2" destOrd="0" presId="urn:microsoft.com/office/officeart/2005/8/layout/lProcess2"/>
    <dgm:cxn modelId="{94B83CCA-9272-1C44-9A2B-C329DEF6A031}" type="presParOf" srcId="{6AFA16C4-B506-7B47-A061-70239CE997C1}" destId="{BE183B1F-578E-7844-AB95-52A223E4DB62}" srcOrd="3" destOrd="0" presId="urn:microsoft.com/office/officeart/2005/8/layout/lProcess2"/>
    <dgm:cxn modelId="{D80A787B-0A93-0744-98A8-A6C5DED42DDF}" type="presParOf" srcId="{6AFA16C4-B506-7B47-A061-70239CE997C1}" destId="{DCD52AE9-6C8F-4643-9478-BFDFE657551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106426-1E87-BE43-80F7-0274D1B1BF2F}" type="doc">
      <dgm:prSet loTypeId="urn:microsoft.com/office/officeart/2005/8/layout/lis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5ACF7B4-9D4D-3A40-AE60-7D3A9FE8C477}">
      <dgm:prSet phldrT="[Text]"/>
      <dgm:spPr/>
      <dgm:t>
        <a:bodyPr/>
        <a:lstStyle/>
        <a:p>
          <a:r>
            <a:rPr lang="en-US" dirty="0"/>
            <a:t>LSTM</a:t>
          </a:r>
        </a:p>
      </dgm:t>
    </dgm:pt>
    <dgm:pt modelId="{70F5E89E-A314-DD4A-85D0-02B57B0E12C0}" type="parTrans" cxnId="{2E1976FA-5BA9-B840-B79B-F73D79653FA6}">
      <dgm:prSet/>
      <dgm:spPr/>
      <dgm:t>
        <a:bodyPr/>
        <a:lstStyle/>
        <a:p>
          <a:endParaRPr lang="en-US"/>
        </a:p>
      </dgm:t>
    </dgm:pt>
    <dgm:pt modelId="{1A5A64D2-8A0D-C14D-80EE-A92317A1BFF4}" type="sibTrans" cxnId="{2E1976FA-5BA9-B840-B79B-F73D79653FA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B647595-C067-F340-923D-CAB0175743D7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𝑡𝑎𝑛h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𝐸𝑦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m:oMathPara>
              </a14:m>
              <a:endParaRPr lang="en-US" sz="2000" dirty="0"/>
            </a:p>
          </dgm:t>
        </dgm:pt>
      </mc:Choice>
      <mc:Fallback xmlns="">
        <dgm:pt modelId="{FB647595-C067-F340-923D-CAB0175743D7}">
          <dgm:prSet phldrT="[Text]" custT="1"/>
          <dgm:spPr/>
          <dgm:t>
            <a:bodyPr/>
            <a:lstStyle/>
            <a:p>
              <a:r>
                <a:rPr lang="en-US" sz="2000" i="0">
                  <a:latin typeface="Cambria Math" panose="02040503050406030204" pitchFamily="18" charset="0"/>
                </a:rPr>
                <a:t>(■8(■8(</a:t>
              </a:r>
              <a:r>
                <a:rPr lang="en-US" sz="2000" b="0" i="0">
                  <a:latin typeface="Cambria Math" panose="02040503050406030204" pitchFamily="18" charset="0"/>
                </a:rPr>
                <a:t>𝑖_𝑡@𝑓_𝑡 )@■8(𝑜_𝑡@𝑔_𝑡 )))= </a:t>
              </a:r>
              <a:r>
                <a:rPr lang="en-US" sz="2000" i="0">
                  <a:latin typeface="Cambria Math" panose="02040503050406030204" pitchFamily="18" charset="0"/>
                </a:rPr>
                <a:t>(■8(■8(</a:t>
              </a:r>
              <a:r>
                <a:rPr lang="en-US" sz="20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𝜎</a:t>
              </a:r>
              <a:r>
                <a:rPr lang="en-US" sz="2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@</a:t>
              </a:r>
              <a:r>
                <a:rPr lang="en-US" sz="20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𝜎</a:t>
              </a:r>
              <a:r>
                <a:rPr lang="en-US" sz="2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)@■8(</a:t>
              </a:r>
              <a:r>
                <a:rPr lang="en-US" sz="20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𝜎</a:t>
              </a:r>
              <a:r>
                <a:rPr lang="en-US" sz="2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@</a:t>
              </a:r>
              <a:r>
                <a:rPr lang="en-US" sz="2000" b="0" i="0">
                  <a:latin typeface="Cambria Math" panose="02040503050406030204" pitchFamily="18" charset="0"/>
                </a:rPr>
                <a:t>𝑡𝑎𝑛ℎ))) 𝑇_(𝐷+𝑚+𝑛,   𝑛) (■8(〖𝐸𝑦〗_(𝑡−1)@ℎ_(𝑡−1)@𝑧 ̂_𝑡 ))</a:t>
              </a:r>
              <a:endParaRPr lang="en-US" sz="2000" dirty="0"/>
            </a:p>
          </dgm:t>
        </dgm:pt>
      </mc:Fallback>
    </mc:AlternateContent>
    <dgm:pt modelId="{7D6C6434-9C5F-4341-AE02-EAD3362231B1}" type="parTrans" cxnId="{14652192-EE44-7748-B3B3-6915F0C547A9}">
      <dgm:prSet/>
      <dgm:spPr/>
      <dgm:t>
        <a:bodyPr/>
        <a:lstStyle/>
        <a:p>
          <a:endParaRPr lang="en-US"/>
        </a:p>
      </dgm:t>
    </dgm:pt>
    <dgm:pt modelId="{CE420D63-7F65-4A44-856C-842902488C29}" type="sibTrans" cxnId="{14652192-EE44-7748-B3B3-6915F0C547A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92FA603-B965-4148-871B-11EB6E0BE149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m:oMathPara>
              </a14:m>
              <a:endParaRPr lang="en-US" sz="2000" dirty="0"/>
            </a:p>
          </dgm:t>
        </dgm:pt>
      </mc:Choice>
      <mc:Fallback xmlns="">
        <dgm:pt modelId="{292FA603-B965-4148-871B-11EB6E0BE149}">
          <dgm:prSet phldrT="[Text]" custT="1"/>
          <dgm:spPr/>
          <dgm:t>
            <a:bodyPr/>
            <a:lstStyle/>
            <a:p>
              <a:r>
                <a:rPr lang="en-US" sz="2000" b="0" i="0">
                  <a:latin typeface="Cambria Math" panose="02040503050406030204" pitchFamily="18" charset="0"/>
                </a:rPr>
                <a:t>𝑐_𝑡= 𝑓_𝑡</a:t>
              </a:r>
              <a:r>
                <a:rPr lang="en-US" sz="2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⊙</a:t>
              </a:r>
              <a:r>
                <a:rPr lang="en-US" sz="2000" b="0" i="0">
                  <a:latin typeface="Cambria Math" panose="02040503050406030204" pitchFamily="18" charset="0"/>
                </a:rPr>
                <a:t>𝑐_(𝑡−1)+ 𝑖_𝑡</a:t>
              </a:r>
              <a:r>
                <a:rPr lang="en-US" sz="2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⊙</a:t>
              </a:r>
              <a:r>
                <a:rPr lang="en-US" sz="2000" b="0" i="0">
                  <a:latin typeface="Cambria Math" panose="02040503050406030204" pitchFamily="18" charset="0"/>
                </a:rPr>
                <a:t>𝑔_𝑡  </a:t>
              </a:r>
              <a:endParaRPr lang="en-US" sz="2000" dirty="0"/>
            </a:p>
          </dgm:t>
        </dgm:pt>
      </mc:Fallback>
    </mc:AlternateContent>
    <dgm:pt modelId="{530295AD-4013-C748-A5E7-ED1AAED221A8}" type="parTrans" cxnId="{00EF5463-7AFB-3142-B643-F35C04BBDF01}">
      <dgm:prSet/>
      <dgm:spPr/>
      <dgm:t>
        <a:bodyPr/>
        <a:lstStyle/>
        <a:p>
          <a:endParaRPr lang="en-US"/>
        </a:p>
      </dgm:t>
    </dgm:pt>
    <dgm:pt modelId="{F1E10627-C90C-3C44-9E4A-A64B9E4E4001}" type="sibTrans" cxnId="{00EF5463-7AFB-3142-B643-F35C04BBDF0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179D44-3F22-F04C-8DDF-49C7D6A6247D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m:oMathPara>
              </a14:m>
              <a:endParaRPr lang="en-US" sz="2000" dirty="0"/>
            </a:p>
          </dgm:t>
        </dgm:pt>
      </mc:Choice>
      <mc:Fallback xmlns="">
        <dgm:pt modelId="{95179D44-3F22-F04C-8DDF-49C7D6A6247D}">
          <dgm:prSet phldrT="[Text]" custT="1"/>
          <dgm:spPr/>
          <dgm:t>
            <a:bodyPr/>
            <a:lstStyle/>
            <a:p>
              <a:r>
                <a:rPr lang="en-US" sz="2000" b="0" i="0">
                  <a:latin typeface="Cambria Math" panose="02040503050406030204" pitchFamily="18" charset="0"/>
                </a:rPr>
                <a:t>ℎ_𝑡= 𝑜_𝑡</a:t>
              </a:r>
              <a:r>
                <a:rPr lang="en-US" sz="2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⊙</a:t>
              </a:r>
              <a:r>
                <a:rPr lang="en-US" sz="2000" b="0" i="0">
                  <a:latin typeface="Cambria Math" panose="02040503050406030204" pitchFamily="18" charset="0"/>
                </a:rPr>
                <a:t>〖tanh⁡(𝑐〗_(𝑡−1)) </a:t>
              </a:r>
              <a:endParaRPr lang="en-US" sz="2000" dirty="0"/>
            </a:p>
          </dgm:t>
        </dgm:pt>
      </mc:Fallback>
    </mc:AlternateContent>
    <dgm:pt modelId="{9964BD26-DDFC-0C4F-AF9E-FDC9B10FA308}" type="parTrans" cxnId="{AC8CD8B3-40D7-D845-833D-5ADD1193AB71}">
      <dgm:prSet/>
      <dgm:spPr/>
      <dgm:t>
        <a:bodyPr/>
        <a:lstStyle/>
        <a:p>
          <a:endParaRPr lang="en-US"/>
        </a:p>
      </dgm:t>
    </dgm:pt>
    <dgm:pt modelId="{659E9D21-8B04-9643-AC6B-4AE6E22CEEB0}" type="sibTrans" cxnId="{AC8CD8B3-40D7-D845-833D-5ADD1193AB71}">
      <dgm:prSet/>
      <dgm:spPr/>
      <dgm:t>
        <a:bodyPr/>
        <a:lstStyle/>
        <a:p>
          <a:endParaRPr lang="en-US"/>
        </a:p>
      </dgm:t>
    </dgm:pt>
    <dgm:pt modelId="{D7C7BF64-3113-184E-9DE4-ADD7AE73F841}" type="pres">
      <dgm:prSet presAssocID="{9F106426-1E87-BE43-80F7-0274D1B1BF2F}" presName="linear" presStyleCnt="0">
        <dgm:presLayoutVars>
          <dgm:dir/>
          <dgm:animLvl val="lvl"/>
          <dgm:resizeHandles val="exact"/>
        </dgm:presLayoutVars>
      </dgm:prSet>
      <dgm:spPr/>
    </dgm:pt>
    <dgm:pt modelId="{982EB0C3-00DE-DB4F-8173-A7A52778D00C}" type="pres">
      <dgm:prSet presAssocID="{15ACF7B4-9D4D-3A40-AE60-7D3A9FE8C477}" presName="parentLin" presStyleCnt="0"/>
      <dgm:spPr/>
    </dgm:pt>
    <dgm:pt modelId="{666A921A-2449-DD42-B2B5-F477C9F6A446}" type="pres">
      <dgm:prSet presAssocID="{15ACF7B4-9D4D-3A40-AE60-7D3A9FE8C477}" presName="parentLeftMargin" presStyleLbl="node1" presStyleIdx="0" presStyleCnt="1"/>
      <dgm:spPr/>
    </dgm:pt>
    <dgm:pt modelId="{DEAE8868-1C2C-CD4A-B50B-26F20D7A429D}" type="pres">
      <dgm:prSet presAssocID="{15ACF7B4-9D4D-3A40-AE60-7D3A9FE8C47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C084A8F-BE02-4849-8079-48FB52193034}" type="pres">
      <dgm:prSet presAssocID="{15ACF7B4-9D4D-3A40-AE60-7D3A9FE8C477}" presName="negativeSpace" presStyleCnt="0"/>
      <dgm:spPr/>
    </dgm:pt>
    <dgm:pt modelId="{42B17BA7-6A43-F04C-85F4-891BA370BD57}" type="pres">
      <dgm:prSet presAssocID="{15ACF7B4-9D4D-3A40-AE60-7D3A9FE8C477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90F41A30-E1BE-E241-A0A5-26454FB30912}" type="presOf" srcId="{FB647595-C067-F340-923D-CAB0175743D7}" destId="{42B17BA7-6A43-F04C-85F4-891BA370BD57}" srcOrd="0" destOrd="0" presId="urn:microsoft.com/office/officeart/2005/8/layout/list1"/>
    <dgm:cxn modelId="{00EF5463-7AFB-3142-B643-F35C04BBDF01}" srcId="{15ACF7B4-9D4D-3A40-AE60-7D3A9FE8C477}" destId="{292FA603-B965-4148-871B-11EB6E0BE149}" srcOrd="1" destOrd="0" parTransId="{530295AD-4013-C748-A5E7-ED1AAED221A8}" sibTransId="{F1E10627-C90C-3C44-9E4A-A64B9E4E4001}"/>
    <dgm:cxn modelId="{6BCA6669-9282-0B4B-9EF7-59D4DE9D961F}" type="presOf" srcId="{95179D44-3F22-F04C-8DDF-49C7D6A6247D}" destId="{42B17BA7-6A43-F04C-85F4-891BA370BD57}" srcOrd="0" destOrd="2" presId="urn:microsoft.com/office/officeart/2005/8/layout/list1"/>
    <dgm:cxn modelId="{B3052178-081B-3D4D-9333-682AAB6BA902}" type="presOf" srcId="{15ACF7B4-9D4D-3A40-AE60-7D3A9FE8C477}" destId="{666A921A-2449-DD42-B2B5-F477C9F6A446}" srcOrd="0" destOrd="0" presId="urn:microsoft.com/office/officeart/2005/8/layout/list1"/>
    <dgm:cxn modelId="{14652192-EE44-7748-B3B3-6915F0C547A9}" srcId="{15ACF7B4-9D4D-3A40-AE60-7D3A9FE8C477}" destId="{FB647595-C067-F340-923D-CAB0175743D7}" srcOrd="0" destOrd="0" parTransId="{7D6C6434-9C5F-4341-AE02-EAD3362231B1}" sibTransId="{CE420D63-7F65-4A44-856C-842902488C29}"/>
    <dgm:cxn modelId="{AC8CD8B3-40D7-D845-833D-5ADD1193AB71}" srcId="{15ACF7B4-9D4D-3A40-AE60-7D3A9FE8C477}" destId="{95179D44-3F22-F04C-8DDF-49C7D6A6247D}" srcOrd="2" destOrd="0" parTransId="{9964BD26-DDFC-0C4F-AF9E-FDC9B10FA308}" sibTransId="{659E9D21-8B04-9643-AC6B-4AE6E22CEEB0}"/>
    <dgm:cxn modelId="{36A918B6-69F4-894F-82D5-513CA1525058}" type="presOf" srcId="{15ACF7B4-9D4D-3A40-AE60-7D3A9FE8C477}" destId="{DEAE8868-1C2C-CD4A-B50B-26F20D7A429D}" srcOrd="1" destOrd="0" presId="urn:microsoft.com/office/officeart/2005/8/layout/list1"/>
    <dgm:cxn modelId="{1A73A9E8-135E-9649-859B-09E03B582A4A}" type="presOf" srcId="{292FA603-B965-4148-871B-11EB6E0BE149}" destId="{42B17BA7-6A43-F04C-85F4-891BA370BD57}" srcOrd="0" destOrd="1" presId="urn:microsoft.com/office/officeart/2005/8/layout/list1"/>
    <dgm:cxn modelId="{B4E0AFF2-B649-3A4B-AC4F-A9BA49278F45}" type="presOf" srcId="{9F106426-1E87-BE43-80F7-0274D1B1BF2F}" destId="{D7C7BF64-3113-184E-9DE4-ADD7AE73F841}" srcOrd="0" destOrd="0" presId="urn:microsoft.com/office/officeart/2005/8/layout/list1"/>
    <dgm:cxn modelId="{2E1976FA-5BA9-B840-B79B-F73D79653FA6}" srcId="{9F106426-1E87-BE43-80F7-0274D1B1BF2F}" destId="{15ACF7B4-9D4D-3A40-AE60-7D3A9FE8C477}" srcOrd="0" destOrd="0" parTransId="{70F5E89E-A314-DD4A-85D0-02B57B0E12C0}" sibTransId="{1A5A64D2-8A0D-C14D-80EE-A92317A1BFF4}"/>
    <dgm:cxn modelId="{677348AB-7616-C640-ABA8-D396F1BA79D6}" type="presParOf" srcId="{D7C7BF64-3113-184E-9DE4-ADD7AE73F841}" destId="{982EB0C3-00DE-DB4F-8173-A7A52778D00C}" srcOrd="0" destOrd="0" presId="urn:microsoft.com/office/officeart/2005/8/layout/list1"/>
    <dgm:cxn modelId="{CBBE0F5A-437F-F646-8B9B-DF906444909B}" type="presParOf" srcId="{982EB0C3-00DE-DB4F-8173-A7A52778D00C}" destId="{666A921A-2449-DD42-B2B5-F477C9F6A446}" srcOrd="0" destOrd="0" presId="urn:microsoft.com/office/officeart/2005/8/layout/list1"/>
    <dgm:cxn modelId="{D4A513FC-9021-DE48-AFEC-074619C1F677}" type="presParOf" srcId="{982EB0C3-00DE-DB4F-8173-A7A52778D00C}" destId="{DEAE8868-1C2C-CD4A-B50B-26F20D7A429D}" srcOrd="1" destOrd="0" presId="urn:microsoft.com/office/officeart/2005/8/layout/list1"/>
    <dgm:cxn modelId="{B8E96329-CBC1-884B-9D6F-23EFECF2737A}" type="presParOf" srcId="{D7C7BF64-3113-184E-9DE4-ADD7AE73F841}" destId="{FC084A8F-BE02-4849-8079-48FB52193034}" srcOrd="1" destOrd="0" presId="urn:microsoft.com/office/officeart/2005/8/layout/list1"/>
    <dgm:cxn modelId="{44190B60-1105-A343-8BD3-A584E5C49486}" type="presParOf" srcId="{D7C7BF64-3113-184E-9DE4-ADD7AE73F841}" destId="{42B17BA7-6A43-F04C-85F4-891BA370BD5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106426-1E87-BE43-80F7-0274D1B1BF2F}" type="doc">
      <dgm:prSet loTypeId="urn:microsoft.com/office/officeart/2005/8/layout/lis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5ACF7B4-9D4D-3A40-AE60-7D3A9FE8C477}">
      <dgm:prSet phldrT="[Text]"/>
      <dgm:spPr/>
      <dgm:t>
        <a:bodyPr/>
        <a:lstStyle/>
        <a:p>
          <a:r>
            <a:rPr lang="en-US" dirty="0"/>
            <a:t>LSTM</a:t>
          </a:r>
        </a:p>
      </dgm:t>
    </dgm:pt>
    <dgm:pt modelId="{70F5E89E-A314-DD4A-85D0-02B57B0E12C0}" type="parTrans" cxnId="{2E1976FA-5BA9-B840-B79B-F73D79653FA6}">
      <dgm:prSet/>
      <dgm:spPr/>
      <dgm:t>
        <a:bodyPr/>
        <a:lstStyle/>
        <a:p>
          <a:endParaRPr lang="en-US"/>
        </a:p>
      </dgm:t>
    </dgm:pt>
    <dgm:pt modelId="{1A5A64D2-8A0D-C14D-80EE-A92317A1BFF4}" type="sibTrans" cxnId="{2E1976FA-5BA9-B840-B79B-F73D79653FA6}">
      <dgm:prSet/>
      <dgm:spPr/>
      <dgm:t>
        <a:bodyPr/>
        <a:lstStyle/>
        <a:p>
          <a:endParaRPr lang="en-US"/>
        </a:p>
      </dgm:t>
    </dgm:pt>
    <dgm:pt modelId="{FB647595-C067-F340-923D-CAB0175743D7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D6C6434-9C5F-4341-AE02-EAD3362231B1}" type="parTrans" cxnId="{14652192-EE44-7748-B3B3-6915F0C547A9}">
      <dgm:prSet/>
      <dgm:spPr/>
      <dgm:t>
        <a:bodyPr/>
        <a:lstStyle/>
        <a:p>
          <a:endParaRPr lang="en-US"/>
        </a:p>
      </dgm:t>
    </dgm:pt>
    <dgm:pt modelId="{CE420D63-7F65-4A44-856C-842902488C29}" type="sibTrans" cxnId="{14652192-EE44-7748-B3B3-6915F0C547A9}">
      <dgm:prSet/>
      <dgm:spPr/>
      <dgm:t>
        <a:bodyPr/>
        <a:lstStyle/>
        <a:p>
          <a:endParaRPr lang="en-US"/>
        </a:p>
      </dgm:t>
    </dgm:pt>
    <dgm:pt modelId="{292FA603-B965-4148-871B-11EB6E0BE149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530295AD-4013-C748-A5E7-ED1AAED221A8}" type="parTrans" cxnId="{00EF5463-7AFB-3142-B643-F35C04BBDF01}">
      <dgm:prSet/>
      <dgm:spPr/>
      <dgm:t>
        <a:bodyPr/>
        <a:lstStyle/>
        <a:p>
          <a:endParaRPr lang="en-US"/>
        </a:p>
      </dgm:t>
    </dgm:pt>
    <dgm:pt modelId="{F1E10627-C90C-3C44-9E4A-A64B9E4E4001}" type="sibTrans" cxnId="{00EF5463-7AFB-3142-B643-F35C04BBDF01}">
      <dgm:prSet/>
      <dgm:spPr/>
      <dgm:t>
        <a:bodyPr/>
        <a:lstStyle/>
        <a:p>
          <a:endParaRPr lang="en-US"/>
        </a:p>
      </dgm:t>
    </dgm:pt>
    <dgm:pt modelId="{95179D44-3F22-F04C-8DDF-49C7D6A6247D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9964BD26-DDFC-0C4F-AF9E-FDC9B10FA308}" type="parTrans" cxnId="{AC8CD8B3-40D7-D845-833D-5ADD1193AB71}">
      <dgm:prSet/>
      <dgm:spPr/>
      <dgm:t>
        <a:bodyPr/>
        <a:lstStyle/>
        <a:p>
          <a:endParaRPr lang="en-US"/>
        </a:p>
      </dgm:t>
    </dgm:pt>
    <dgm:pt modelId="{659E9D21-8B04-9643-AC6B-4AE6E22CEEB0}" type="sibTrans" cxnId="{AC8CD8B3-40D7-D845-833D-5ADD1193AB71}">
      <dgm:prSet/>
      <dgm:spPr/>
      <dgm:t>
        <a:bodyPr/>
        <a:lstStyle/>
        <a:p>
          <a:endParaRPr lang="en-US"/>
        </a:p>
      </dgm:t>
    </dgm:pt>
    <dgm:pt modelId="{D7C7BF64-3113-184E-9DE4-ADD7AE73F841}" type="pres">
      <dgm:prSet presAssocID="{9F106426-1E87-BE43-80F7-0274D1B1BF2F}" presName="linear" presStyleCnt="0">
        <dgm:presLayoutVars>
          <dgm:dir/>
          <dgm:animLvl val="lvl"/>
          <dgm:resizeHandles val="exact"/>
        </dgm:presLayoutVars>
      </dgm:prSet>
      <dgm:spPr/>
    </dgm:pt>
    <dgm:pt modelId="{982EB0C3-00DE-DB4F-8173-A7A52778D00C}" type="pres">
      <dgm:prSet presAssocID="{15ACF7B4-9D4D-3A40-AE60-7D3A9FE8C477}" presName="parentLin" presStyleCnt="0"/>
      <dgm:spPr/>
    </dgm:pt>
    <dgm:pt modelId="{666A921A-2449-DD42-B2B5-F477C9F6A446}" type="pres">
      <dgm:prSet presAssocID="{15ACF7B4-9D4D-3A40-AE60-7D3A9FE8C477}" presName="parentLeftMargin" presStyleLbl="node1" presStyleIdx="0" presStyleCnt="1"/>
      <dgm:spPr/>
    </dgm:pt>
    <dgm:pt modelId="{DEAE8868-1C2C-CD4A-B50B-26F20D7A429D}" type="pres">
      <dgm:prSet presAssocID="{15ACF7B4-9D4D-3A40-AE60-7D3A9FE8C47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C084A8F-BE02-4849-8079-48FB52193034}" type="pres">
      <dgm:prSet presAssocID="{15ACF7B4-9D4D-3A40-AE60-7D3A9FE8C477}" presName="negativeSpace" presStyleCnt="0"/>
      <dgm:spPr/>
    </dgm:pt>
    <dgm:pt modelId="{42B17BA7-6A43-F04C-85F4-891BA370BD57}" type="pres">
      <dgm:prSet presAssocID="{15ACF7B4-9D4D-3A40-AE60-7D3A9FE8C477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90F41A30-E1BE-E241-A0A5-26454FB30912}" type="presOf" srcId="{FB647595-C067-F340-923D-CAB0175743D7}" destId="{42B17BA7-6A43-F04C-85F4-891BA370BD57}" srcOrd="0" destOrd="0" presId="urn:microsoft.com/office/officeart/2005/8/layout/list1"/>
    <dgm:cxn modelId="{00EF5463-7AFB-3142-B643-F35C04BBDF01}" srcId="{15ACF7B4-9D4D-3A40-AE60-7D3A9FE8C477}" destId="{292FA603-B965-4148-871B-11EB6E0BE149}" srcOrd="1" destOrd="0" parTransId="{530295AD-4013-C748-A5E7-ED1AAED221A8}" sibTransId="{F1E10627-C90C-3C44-9E4A-A64B9E4E4001}"/>
    <dgm:cxn modelId="{6BCA6669-9282-0B4B-9EF7-59D4DE9D961F}" type="presOf" srcId="{95179D44-3F22-F04C-8DDF-49C7D6A6247D}" destId="{42B17BA7-6A43-F04C-85F4-891BA370BD57}" srcOrd="0" destOrd="2" presId="urn:microsoft.com/office/officeart/2005/8/layout/list1"/>
    <dgm:cxn modelId="{B3052178-081B-3D4D-9333-682AAB6BA902}" type="presOf" srcId="{15ACF7B4-9D4D-3A40-AE60-7D3A9FE8C477}" destId="{666A921A-2449-DD42-B2B5-F477C9F6A446}" srcOrd="0" destOrd="0" presId="urn:microsoft.com/office/officeart/2005/8/layout/list1"/>
    <dgm:cxn modelId="{14652192-EE44-7748-B3B3-6915F0C547A9}" srcId="{15ACF7B4-9D4D-3A40-AE60-7D3A9FE8C477}" destId="{FB647595-C067-F340-923D-CAB0175743D7}" srcOrd="0" destOrd="0" parTransId="{7D6C6434-9C5F-4341-AE02-EAD3362231B1}" sibTransId="{CE420D63-7F65-4A44-856C-842902488C29}"/>
    <dgm:cxn modelId="{AC8CD8B3-40D7-D845-833D-5ADD1193AB71}" srcId="{15ACF7B4-9D4D-3A40-AE60-7D3A9FE8C477}" destId="{95179D44-3F22-F04C-8DDF-49C7D6A6247D}" srcOrd="2" destOrd="0" parTransId="{9964BD26-DDFC-0C4F-AF9E-FDC9B10FA308}" sibTransId="{659E9D21-8B04-9643-AC6B-4AE6E22CEEB0}"/>
    <dgm:cxn modelId="{36A918B6-69F4-894F-82D5-513CA1525058}" type="presOf" srcId="{15ACF7B4-9D4D-3A40-AE60-7D3A9FE8C477}" destId="{DEAE8868-1C2C-CD4A-B50B-26F20D7A429D}" srcOrd="1" destOrd="0" presId="urn:microsoft.com/office/officeart/2005/8/layout/list1"/>
    <dgm:cxn modelId="{1A73A9E8-135E-9649-859B-09E03B582A4A}" type="presOf" srcId="{292FA603-B965-4148-871B-11EB6E0BE149}" destId="{42B17BA7-6A43-F04C-85F4-891BA370BD57}" srcOrd="0" destOrd="1" presId="urn:microsoft.com/office/officeart/2005/8/layout/list1"/>
    <dgm:cxn modelId="{B4E0AFF2-B649-3A4B-AC4F-A9BA49278F45}" type="presOf" srcId="{9F106426-1E87-BE43-80F7-0274D1B1BF2F}" destId="{D7C7BF64-3113-184E-9DE4-ADD7AE73F841}" srcOrd="0" destOrd="0" presId="urn:microsoft.com/office/officeart/2005/8/layout/list1"/>
    <dgm:cxn modelId="{2E1976FA-5BA9-B840-B79B-F73D79653FA6}" srcId="{9F106426-1E87-BE43-80F7-0274D1B1BF2F}" destId="{15ACF7B4-9D4D-3A40-AE60-7D3A9FE8C477}" srcOrd="0" destOrd="0" parTransId="{70F5E89E-A314-DD4A-85D0-02B57B0E12C0}" sibTransId="{1A5A64D2-8A0D-C14D-80EE-A92317A1BFF4}"/>
    <dgm:cxn modelId="{677348AB-7616-C640-ABA8-D396F1BA79D6}" type="presParOf" srcId="{D7C7BF64-3113-184E-9DE4-ADD7AE73F841}" destId="{982EB0C3-00DE-DB4F-8173-A7A52778D00C}" srcOrd="0" destOrd="0" presId="urn:microsoft.com/office/officeart/2005/8/layout/list1"/>
    <dgm:cxn modelId="{CBBE0F5A-437F-F646-8B9B-DF906444909B}" type="presParOf" srcId="{982EB0C3-00DE-DB4F-8173-A7A52778D00C}" destId="{666A921A-2449-DD42-B2B5-F477C9F6A446}" srcOrd="0" destOrd="0" presId="urn:microsoft.com/office/officeart/2005/8/layout/list1"/>
    <dgm:cxn modelId="{D4A513FC-9021-DE48-AFEC-074619C1F677}" type="presParOf" srcId="{982EB0C3-00DE-DB4F-8173-A7A52778D00C}" destId="{DEAE8868-1C2C-CD4A-B50B-26F20D7A429D}" srcOrd="1" destOrd="0" presId="urn:microsoft.com/office/officeart/2005/8/layout/list1"/>
    <dgm:cxn modelId="{B8E96329-CBC1-884B-9D6F-23EFECF2737A}" type="presParOf" srcId="{D7C7BF64-3113-184E-9DE4-ADD7AE73F841}" destId="{FC084A8F-BE02-4849-8079-48FB52193034}" srcOrd="1" destOrd="0" presId="urn:microsoft.com/office/officeart/2005/8/layout/list1"/>
    <dgm:cxn modelId="{44190B60-1105-A343-8BD3-A584E5C49486}" type="presParOf" srcId="{D7C7BF64-3113-184E-9DE4-ADD7AE73F841}" destId="{42B17BA7-6A43-F04C-85F4-891BA370BD5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40CB3-E77B-EC4A-81F1-DF90D91DF6A4}">
      <dsp:nvSpPr>
        <dsp:cNvPr id="0" name=""/>
        <dsp:cNvSpPr/>
      </dsp:nvSpPr>
      <dsp:spPr>
        <a:xfrm>
          <a:off x="3080" y="953641"/>
          <a:ext cx="2444055" cy="19552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B2F460-DD5D-2846-A1F7-7E08C4D236C1}">
      <dsp:nvSpPr>
        <dsp:cNvPr id="0" name=""/>
        <dsp:cNvSpPr/>
      </dsp:nvSpPr>
      <dsp:spPr>
        <a:xfrm>
          <a:off x="223045" y="2713361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Eduardo </a:t>
          </a:r>
          <a:r>
            <a:rPr lang="en-US" sz="2200" kern="1200" dirty="0" err="1"/>
            <a:t>Peynetti</a:t>
          </a:r>
          <a:endParaRPr lang="en-US" sz="2200" kern="1200" dirty="0"/>
        </a:p>
      </dsp:txBody>
      <dsp:txXfrm>
        <a:off x="223045" y="2713361"/>
        <a:ext cx="2175209" cy="684335"/>
      </dsp:txXfrm>
    </dsp:sp>
    <dsp:sp modelId="{B1F16A6E-DD2F-0D4A-A795-408F7267C926}">
      <dsp:nvSpPr>
        <dsp:cNvPr id="0" name=""/>
        <dsp:cNvSpPr/>
      </dsp:nvSpPr>
      <dsp:spPr>
        <a:xfrm>
          <a:off x="2691541" y="953641"/>
          <a:ext cx="2444055" cy="195524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DF561-D810-E149-B2AF-3BD8E5B39482}">
      <dsp:nvSpPr>
        <dsp:cNvPr id="0" name=""/>
        <dsp:cNvSpPr/>
      </dsp:nvSpPr>
      <dsp:spPr>
        <a:xfrm>
          <a:off x="2911506" y="2713361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Jessica Wijaya</a:t>
          </a:r>
        </a:p>
      </dsp:txBody>
      <dsp:txXfrm>
        <a:off x="2911506" y="2713361"/>
        <a:ext cx="2175209" cy="684335"/>
      </dsp:txXfrm>
    </dsp:sp>
    <dsp:sp modelId="{535A7A61-4001-BA4D-9598-8E66959ECF27}">
      <dsp:nvSpPr>
        <dsp:cNvPr id="0" name=""/>
        <dsp:cNvSpPr/>
      </dsp:nvSpPr>
      <dsp:spPr>
        <a:xfrm>
          <a:off x="5380002" y="953641"/>
          <a:ext cx="2444055" cy="19552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2E4A64-28CD-3C45-96D3-C6BC7EF906BB}">
      <dsp:nvSpPr>
        <dsp:cNvPr id="0" name=""/>
        <dsp:cNvSpPr/>
      </dsp:nvSpPr>
      <dsp:spPr>
        <a:xfrm>
          <a:off x="5599967" y="2713361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Rohit Beri</a:t>
          </a:r>
        </a:p>
      </dsp:txBody>
      <dsp:txXfrm>
        <a:off x="5599967" y="2713361"/>
        <a:ext cx="2175209" cy="684335"/>
      </dsp:txXfrm>
    </dsp:sp>
    <dsp:sp modelId="{380936C4-693F-B043-A33F-2D7614CE4DE3}">
      <dsp:nvSpPr>
        <dsp:cNvPr id="0" name=""/>
        <dsp:cNvSpPr/>
      </dsp:nvSpPr>
      <dsp:spPr>
        <a:xfrm>
          <a:off x="8068463" y="953641"/>
          <a:ext cx="2444055" cy="195524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ACF5B-3644-4542-9317-78D175B25DDC}">
      <dsp:nvSpPr>
        <dsp:cNvPr id="0" name=""/>
        <dsp:cNvSpPr/>
      </dsp:nvSpPr>
      <dsp:spPr>
        <a:xfrm>
          <a:off x="8288428" y="2713361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Stuart Neilson</a:t>
          </a:r>
        </a:p>
      </dsp:txBody>
      <dsp:txXfrm>
        <a:off x="8288428" y="2713361"/>
        <a:ext cx="2175209" cy="6843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F085B-E021-4944-86FB-A5CA1341D6BB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ea typeface="+mn-lt"/>
              <a:cs typeface="+mn-lt"/>
            </a:rPr>
            <a:t>Dynamic representation of the relevant part of the image at time </a:t>
          </a:r>
          <a:r>
            <a:rPr lang="en-US" sz="2000" b="0" i="1" kern="1200" dirty="0">
              <a:ea typeface="+mn-lt"/>
              <a:cs typeface="+mn-lt"/>
            </a:rPr>
            <a:t>t</a:t>
          </a:r>
          <a:endParaRPr lang="en-US" sz="2000" b="0" kern="1200" dirty="0"/>
        </a:p>
      </dsp:txBody>
      <dsp:txXfrm rot="-5400000">
        <a:off x="3785616" y="197117"/>
        <a:ext cx="6675221" cy="1012303"/>
      </dsp:txXfrm>
    </dsp:sp>
    <dsp:sp modelId="{01BD43BC-A767-7241-8129-6CC7ED2FC586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ea typeface="+mn-lt"/>
              <a:cs typeface="+mn-lt"/>
            </a:rPr>
            <a:t>Context Vector: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en-US" sz="390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sSub>
                    <m:sSubPr>
                      <m:ctrlPr>
                        <a:rPr lang="en-US" sz="390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900" b="0" i="1" kern="1200" smtClean="0">
                          <a:latin typeface="Cambria Math" panose="02040503050406030204" pitchFamily="18" charset="0"/>
                        </a:rPr>
                        <m:t>𝑧</m:t>
                      </m:r>
                    </m:e>
                    <m:sub>
                      <m:r>
                        <a:rPr lang="en-US" sz="3900" b="0" i="1" kern="1200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e>
              </m:acc>
            </m:oMath>
          </a14:m>
          <a:endParaRPr lang="en-US" sz="3900" i="0" kern="1200" baseline="0" dirty="0"/>
        </a:p>
      </dsp:txBody>
      <dsp:txXfrm>
        <a:off x="68454" y="70578"/>
        <a:ext cx="3648708" cy="1265378"/>
      </dsp:txXfrm>
    </dsp:sp>
    <dsp:sp modelId="{E1605D01-D165-074E-9AC1-BCB35E6B1102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3">
            <a:tint val="40000"/>
            <a:alpha val="90000"/>
            <a:hueOff val="1014570"/>
            <a:satOff val="50000"/>
            <a:lumOff val="89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14570"/>
              <a:satOff val="50000"/>
              <a:lumOff val="8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en-US" sz="2000" b="1" i="1" kern="1200" smtClean="0">
                      <a:latin typeface="Cambria Math" panose="02040503050406030204" pitchFamily="18" charset="0"/>
                    </a:rPr>
                  </m:ctrlPr>
                </m:accPr>
                <m:e>
                  <m:sSub>
                    <m:sSubPr>
                      <m:ctrlPr>
                        <a:rPr lang="en-US" sz="2000" b="1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1" i="1" kern="1200" smtClean="0">
                          <a:latin typeface="Cambria Math" panose="02040503050406030204" pitchFamily="18" charset="0"/>
                        </a:rPr>
                        <m:t>𝒛</m:t>
                      </m:r>
                    </m:e>
                    <m:sub>
                      <m:r>
                        <a:rPr lang="en-US" sz="2000" b="1" i="1" kern="1200" smtClean="0"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acc>
              <m:r>
                <a:rPr lang="en-US" sz="2000" b="1" i="1" kern="1200" smtClean="0">
                  <a:latin typeface="Cambria Math" panose="02040503050406030204" pitchFamily="18" charset="0"/>
                </a:rPr>
                <m:t>= </m:t>
              </m:r>
              <m:r>
                <a:rPr lang="en-US" sz="2000" b="1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𝝓</m:t>
              </m:r>
              <m:d>
                <m:dPr>
                  <m:ctrlPr>
                    <a:rPr lang="en-US" sz="2000" b="1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d>
                    <m:dPr>
                      <m:begChr m:val="{"/>
                      <m:endChr m:val="}"/>
                      <m:ctrlPr>
                        <a:rPr lang="en-US" sz="20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sz="2000" b="1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1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e>
                  </m:d>
                  <m:r>
                    <a:rPr lang="en-US" sz="2000" b="1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, </m:t>
                  </m:r>
                  <m:d>
                    <m:dPr>
                      <m:begChr m:val="{"/>
                      <m:endChr m:val="}"/>
                      <m:ctrlPr>
                        <a:rPr lang="en-US" sz="20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sz="2000" b="1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000" b="1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e>
                  </m:d>
                </m:e>
              </m:d>
            </m:oMath>
          </a14:m>
          <a:endParaRPr lang="en-US" sz="2000" b="1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ea typeface="+mn-lt"/>
              <a:cs typeface="+mn-lt"/>
            </a:rPr>
            <a:t>Meaning of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en-US" sz="1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𝛼</m:t>
                  </m:r>
                </m:e>
                <m:sub>
                  <m:r>
                    <a:rPr lang="en-US" sz="1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endParaRPr lang="en-US" sz="1500" kern="1200" dirty="0">
            <a:ea typeface="+mn-lt"/>
            <a:cs typeface="+mn-lt"/>
          </a:endParaRP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u="none" kern="1200" dirty="0">
              <a:ea typeface="+mn-lt"/>
              <a:cs typeface="+mn-lt"/>
            </a:rPr>
            <a:t>Probability: Hard attention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u="none" kern="1200" dirty="0">
              <a:ea typeface="+mn-lt"/>
              <a:cs typeface="+mn-lt"/>
            </a:rPr>
            <a:t>Relative Importance: Soft attention</a:t>
          </a:r>
        </a:p>
      </dsp:txBody>
      <dsp:txXfrm rot="-5400000">
        <a:off x="3785616" y="1669517"/>
        <a:ext cx="6675221" cy="1012303"/>
      </dsp:txXfrm>
    </dsp:sp>
    <dsp:sp modelId="{4ECBED28-AF42-4A44-A232-6F813A7EEBCA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ea typeface="+mn-lt"/>
              <a:cs typeface="+mn-lt"/>
            </a:rPr>
            <a:t>Mechanism: </a:t>
          </a:r>
          <a14:m xmlns:a14="http://schemas.microsoft.com/office/drawing/2010/main">
            <m:oMath xmlns:m="http://schemas.openxmlformats.org/officeDocument/2006/math">
              <m:r>
                <a:rPr lang="en-US" sz="39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𝜙</m:t>
              </m:r>
            </m:oMath>
          </a14:m>
          <a:endParaRPr lang="en-US" sz="3900" kern="1200" dirty="0"/>
        </a:p>
      </dsp:txBody>
      <dsp:txXfrm>
        <a:off x="68454" y="1542979"/>
        <a:ext cx="3648708" cy="1265378"/>
      </dsp:txXfrm>
    </dsp:sp>
    <dsp:sp modelId="{33B66527-1383-7946-A529-82E97C0A3E3A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ea typeface="+mn-lt"/>
              <a:cs typeface="+mn-lt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sz="2000" b="1" i="1" kern="1200" smtClean="0">
                  <a:latin typeface="Cambria Math" panose="02040503050406030204" pitchFamily="18" charset="0"/>
                  <a:ea typeface="+mn-lt"/>
                  <a:cs typeface="+mn-lt"/>
                </a:rPr>
                <m:t>𝒑</m:t>
              </m:r>
              <m:d>
                <m:dPr>
                  <m:ctrlPr>
                    <a:rPr lang="en-US" sz="2000" b="1" i="1" kern="1200" smtClean="0">
                      <a:latin typeface="Cambria Math" panose="02040503050406030204" pitchFamily="18" charset="0"/>
                      <a:ea typeface="+mn-lt"/>
                      <a:cs typeface="+mn-lt"/>
                    </a:rPr>
                  </m:ctrlPr>
                </m:dPr>
                <m:e>
                  <m:sSub>
                    <m:sSubPr>
                      <m:ctrlPr>
                        <a:rPr lang="en-US" sz="2000" b="1" i="1" kern="1200" smtClean="0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</m:ctrlPr>
                    </m:sSubPr>
                    <m:e>
                      <m:r>
                        <a:rPr lang="en-US" sz="2000" b="1" i="1" kern="1200" smtClean="0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𝒚</m:t>
                      </m:r>
                    </m:e>
                    <m:sub>
                      <m:r>
                        <a:rPr lang="en-US" sz="2000" b="1" i="1" kern="1200" smtClean="0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𝒕</m:t>
                      </m:r>
                    </m:sub>
                  </m:sSub>
                </m:e>
                <m:e>
                  <m:r>
                    <a:rPr lang="en-US" sz="2000" b="1" i="1" kern="1200" smtClean="0">
                      <a:latin typeface="Cambria Math" panose="02040503050406030204" pitchFamily="18" charset="0"/>
                      <a:ea typeface="+mn-lt"/>
                      <a:cs typeface="+mn-lt"/>
                    </a:rPr>
                    <m:t>𝒂</m:t>
                  </m:r>
                  <m:r>
                    <a:rPr lang="en-US" sz="2000" b="1" i="1" kern="1200" smtClean="0">
                      <a:latin typeface="Cambria Math" panose="02040503050406030204" pitchFamily="18" charset="0"/>
                      <a:ea typeface="+mn-lt"/>
                      <a:cs typeface="+mn-lt"/>
                    </a:rPr>
                    <m:t>, </m:t>
                  </m:r>
                  <m:sSubSup>
                    <m:sSubSupPr>
                      <m:ctrlPr>
                        <a:rPr lang="en-US" sz="2000" b="1" i="1" kern="1200" smtClean="0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</m:ctrlPr>
                    </m:sSubSupPr>
                    <m:e>
                      <m:r>
                        <a:rPr lang="en-US" sz="2000" b="1" i="1" kern="1200" smtClean="0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𝒚</m:t>
                      </m:r>
                    </m:e>
                    <m:sub>
                      <m:r>
                        <a:rPr lang="en-US" sz="2000" b="1" i="1" kern="1200" smtClean="0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𝟏</m:t>
                      </m:r>
                    </m:sub>
                    <m:sup>
                      <m:r>
                        <a:rPr lang="en-US" sz="2000" b="1" i="1" kern="1200" smtClean="0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𝒕</m:t>
                      </m:r>
                      <m:r>
                        <a:rPr lang="en-US" sz="2000" b="1" i="1" kern="1200" smtClean="0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−</m:t>
                      </m:r>
                      <m:r>
                        <a:rPr lang="en-US" sz="2000" b="1" i="1" kern="1200" smtClean="0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𝟏</m:t>
                      </m:r>
                    </m:sup>
                  </m:sSubSup>
                </m:e>
              </m:d>
              <m:r>
                <a:rPr lang="en-US" sz="2000" b="1" i="1" kern="1200" smtClean="0">
                  <a:latin typeface="Cambria Math" panose="02040503050406030204" pitchFamily="18" charset="0"/>
                  <a:ea typeface="Cambria Math" panose="02040503050406030204" pitchFamily="18" charset="0"/>
                  <a:cs typeface="+mn-lt"/>
                </a:rPr>
                <m:t>∝ </m:t>
              </m:r>
              <m:sSup>
                <m:sSupPr>
                  <m:ctrlPr>
                    <a:rPr lang="en-US" sz="2000" b="1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  <a:cs typeface="+mn-lt"/>
                    </a:rPr>
                  </m:ctrlPr>
                </m:sSupPr>
                <m:e>
                  <m:r>
                    <a:rPr lang="en-US" sz="2000" b="1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  <a:cs typeface="+mn-lt"/>
                    </a:rPr>
                    <m:t>𝒆</m:t>
                  </m:r>
                </m:e>
                <m:sup>
                  <m:r>
                    <a:rPr lang="en-US" sz="2000" b="1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  <a:cs typeface="+mn-lt"/>
                    </a:rPr>
                    <m:t>(</m:t>
                  </m:r>
                  <m:sSub>
                    <m:sSubPr>
                      <m:ctrlPr>
                        <a:rPr lang="en-US" sz="20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</m:ctrlPr>
                    </m:sSubPr>
                    <m:e>
                      <m:r>
                        <a:rPr lang="en-US" sz="20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𝑳</m:t>
                      </m:r>
                    </m:e>
                    <m:sub>
                      <m:r>
                        <a:rPr lang="en-US" sz="20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𝟎</m:t>
                      </m:r>
                    </m:sub>
                  </m:sSub>
                  <m:r>
                    <a:rPr lang="en-US" sz="2000" b="1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  <a:cs typeface="+mn-lt"/>
                    </a:rPr>
                    <m:t>(</m:t>
                  </m:r>
                  <m:r>
                    <a:rPr lang="en-US" sz="2000" b="1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  <a:cs typeface="+mn-lt"/>
                    </a:rPr>
                    <m:t>𝑬</m:t>
                  </m:r>
                  <m:sSub>
                    <m:sSubPr>
                      <m:ctrlPr>
                        <a:rPr lang="en-US" sz="20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</m:ctrlPr>
                    </m:sSubPr>
                    <m:e>
                      <m:r>
                        <a:rPr lang="en-US" sz="20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𝒚</m:t>
                      </m:r>
                    </m:e>
                    <m:sub>
                      <m:r>
                        <a:rPr lang="en-US" sz="20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𝒕</m:t>
                      </m:r>
                      <m:r>
                        <a:rPr lang="en-US" sz="20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−</m:t>
                      </m:r>
                      <m:r>
                        <a:rPr lang="en-US" sz="20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𝟏</m:t>
                      </m:r>
                    </m:sub>
                  </m:sSub>
                  <m:r>
                    <a:rPr lang="en-US" sz="2000" b="1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  <a:cs typeface="+mn-lt"/>
                    </a:rPr>
                    <m:t>+ </m:t>
                  </m:r>
                  <m:sSub>
                    <m:sSubPr>
                      <m:ctrlPr>
                        <a:rPr lang="en-US" sz="20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</m:ctrlPr>
                    </m:sSubPr>
                    <m:e>
                      <m:r>
                        <a:rPr lang="en-US" sz="20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𝑳</m:t>
                      </m:r>
                    </m:e>
                    <m:sub>
                      <m:r>
                        <a:rPr lang="en-US" sz="20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𝒉</m:t>
                      </m:r>
                    </m:sub>
                  </m:sSub>
                  <m:sSub>
                    <m:sSubPr>
                      <m:ctrlPr>
                        <a:rPr lang="en-US" sz="20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</m:ctrlPr>
                    </m:sSubPr>
                    <m:e>
                      <m:r>
                        <a:rPr lang="en-US" sz="20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𝒉</m:t>
                      </m:r>
                    </m:e>
                    <m:sub>
                      <m:r>
                        <a:rPr lang="en-US" sz="20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𝒕</m:t>
                      </m:r>
                    </m:sub>
                  </m:sSub>
                  <m:r>
                    <a:rPr lang="en-US" sz="2000" b="1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  <a:cs typeface="+mn-lt"/>
                    </a:rPr>
                    <m:t>+ </m:t>
                  </m:r>
                  <m:sSub>
                    <m:sSubPr>
                      <m:ctrlPr>
                        <a:rPr lang="en-US" sz="20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</m:ctrlPr>
                    </m:sSubPr>
                    <m:e>
                      <m:r>
                        <a:rPr lang="en-US" sz="20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𝑳</m:t>
                      </m:r>
                    </m:e>
                    <m:sub>
                      <m:r>
                        <a:rPr lang="en-US" sz="20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𝒛</m:t>
                      </m:r>
                    </m:sub>
                  </m:sSub>
                  <m:acc>
                    <m:accPr>
                      <m:chr m:val="̂"/>
                      <m:ctrlPr>
                        <a:rPr lang="en-US" sz="2000" b="1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sSub>
                        <m:sSubPr>
                          <m:ctrlPr>
                            <a:rPr lang="en-US" sz="2000" b="1" i="1" kern="12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kern="120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000" b="1" i="1" kern="1200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acc>
                  <m:r>
                    <a:rPr lang="en-US" sz="2000" b="1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  <a:cs typeface="+mn-lt"/>
                    </a:rPr>
                    <m:t>))</m:t>
                  </m:r>
                </m:sup>
              </m:sSup>
            </m:oMath>
          </a14:m>
          <a:r>
            <a:rPr lang="en-US" sz="2000" b="1" kern="1200" dirty="0"/>
            <a:t> 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ea typeface="+mn-lt"/>
              <a:cs typeface="+mn-lt"/>
            </a:rPr>
            <a:t>Probability of the output word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Where: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5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𝐿</m:t>
                  </m:r>
                </m:e>
                <m:sub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</m:sub>
              </m:sSub>
              <m:r>
                <a:rPr lang="en-US" sz="15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en-US" sz="1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ℝ</m:t>
                  </m:r>
                </m:e>
                <m:sup>
                  <m:r>
                    <a:rPr lang="en-US" sz="1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𝐾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× 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</m:t>
                  </m:r>
                </m:sup>
              </m:sSup>
              <m:r>
                <a:rPr lang="en-US" sz="15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sSub>
                <m:sSubPr>
                  <m:ctrlPr>
                    <a:rPr lang="en-US" sz="15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𝐿</m:t>
                  </m:r>
                </m:e>
                <m:sub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h</m:t>
                  </m:r>
                </m:sub>
              </m:sSub>
              <m:r>
                <a:rPr lang="en-US" sz="15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en-US" sz="1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ℝ</m:t>
                  </m:r>
                </m:e>
                <m:sup>
                  <m:r>
                    <a:rPr lang="en-US" sz="1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× 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𝑛</m:t>
                  </m:r>
                </m:sup>
              </m:sSup>
              <m:r>
                <a:rPr lang="en-US" sz="15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sSub>
                <m:sSubPr>
                  <m:ctrlPr>
                    <a:rPr lang="en-US" sz="15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𝐿</m:t>
                  </m:r>
                </m:e>
                <m:sub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𝑧</m:t>
                  </m:r>
                </m:sub>
              </m:sSub>
              <m:r>
                <a:rPr lang="en-US" sz="15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en-US" sz="1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ℝ</m:t>
                  </m:r>
                </m:e>
                <m:sup>
                  <m:r>
                    <a:rPr lang="en-US" sz="1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× 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𝐷</m:t>
                  </m:r>
                </m:sup>
              </m:sSup>
              <m:r>
                <a:rPr lang="en-US" sz="15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</m:t>
              </m:r>
            </m:oMath>
          </a14:m>
          <a:r>
            <a:rPr lang="en-US" sz="1500" kern="1200" dirty="0"/>
            <a:t> and 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smtClean="0">
                  <a:latin typeface="Cambria Math" panose="02040503050406030204" pitchFamily="18" charset="0"/>
                </a:rPr>
                <m:t>𝐸</m:t>
              </m:r>
            </m:oMath>
          </a14:m>
          <a:r>
            <a:rPr lang="en-US" sz="1500" kern="1200" dirty="0"/>
            <a:t> are learned parameters</a:t>
          </a:r>
        </a:p>
      </dsp:txBody>
      <dsp:txXfrm rot="-5400000">
        <a:off x="3785616" y="3141918"/>
        <a:ext cx="6675221" cy="1012303"/>
      </dsp:txXfrm>
    </dsp:sp>
    <dsp:sp modelId="{88887636-A0C2-8943-9423-4503FFB53086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ea typeface="+mn-lt"/>
              <a:cs typeface="+mn-lt"/>
            </a:rPr>
            <a:t>Deep output layer</a:t>
          </a:r>
          <a:endParaRPr lang="en-US" sz="3900" kern="1200" dirty="0"/>
        </a:p>
      </dsp:txBody>
      <dsp:txXfrm>
        <a:off x="68454" y="3015380"/>
        <a:ext cx="3648708" cy="126537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B16CE-F109-E441-A876-90A217E53C17}">
      <dsp:nvSpPr>
        <dsp:cNvPr id="0" name=""/>
        <dsp:cNvSpPr/>
      </dsp:nvSpPr>
      <dsp:spPr>
        <a:xfrm rot="5400000">
          <a:off x="267" y="318571"/>
          <a:ext cx="3474871" cy="3475405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CF1143-13A4-594D-A8D7-944F8B4D69FA}">
      <dsp:nvSpPr>
        <dsp:cNvPr id="0" name=""/>
        <dsp:cNvSpPr/>
      </dsp:nvSpPr>
      <dsp:spPr>
        <a:xfrm rot="16200000">
          <a:off x="3576622" y="318571"/>
          <a:ext cx="3474871" cy="3475405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730AC9-8A7F-6848-8FBF-0C77E12EF6AE}">
      <dsp:nvSpPr>
        <dsp:cNvPr id="0" name=""/>
        <dsp:cNvSpPr/>
      </dsp:nvSpPr>
      <dsp:spPr>
        <a:xfrm>
          <a:off x="3987515" y="3337301"/>
          <a:ext cx="2638364" cy="695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Decoder</a:t>
          </a:r>
        </a:p>
      </dsp:txBody>
      <dsp:txXfrm>
        <a:off x="3987515" y="3337301"/>
        <a:ext cx="2638364" cy="695197"/>
      </dsp:txXfrm>
    </dsp:sp>
    <dsp:sp modelId="{3A9D8AF9-077B-2842-96F9-E0DAF99CC639}">
      <dsp:nvSpPr>
        <dsp:cNvPr id="0" name=""/>
        <dsp:cNvSpPr/>
      </dsp:nvSpPr>
      <dsp:spPr>
        <a:xfrm rot="5400000">
          <a:off x="3465157" y="318571"/>
          <a:ext cx="3474871" cy="3475405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6EA72-210B-2640-90B4-6428C89FC8F4}">
      <dsp:nvSpPr>
        <dsp:cNvPr id="0" name=""/>
        <dsp:cNvSpPr/>
      </dsp:nvSpPr>
      <dsp:spPr>
        <a:xfrm rot="16200000">
          <a:off x="7040461" y="318571"/>
          <a:ext cx="3474871" cy="3475405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196A16-E57D-BE4A-8B79-D1B179F55D21}">
      <dsp:nvSpPr>
        <dsp:cNvPr id="0" name=""/>
        <dsp:cNvSpPr/>
      </dsp:nvSpPr>
      <dsp:spPr>
        <a:xfrm>
          <a:off x="7197928" y="3337301"/>
          <a:ext cx="2638364" cy="695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Prediction</a:t>
          </a:r>
        </a:p>
      </dsp:txBody>
      <dsp:txXfrm>
        <a:off x="7197928" y="3337301"/>
        <a:ext cx="2638364" cy="695197"/>
      </dsp:txXfrm>
    </dsp:sp>
    <dsp:sp modelId="{3E6064D6-7728-FA49-BE58-2E94949E3127}">
      <dsp:nvSpPr>
        <dsp:cNvPr id="0" name=""/>
        <dsp:cNvSpPr/>
      </dsp:nvSpPr>
      <dsp:spPr>
        <a:xfrm>
          <a:off x="3902738" y="1315927"/>
          <a:ext cx="1592103" cy="1592103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Attention</a:t>
          </a:r>
        </a:p>
      </dsp:txBody>
      <dsp:txXfrm>
        <a:off x="4125059" y="1503671"/>
        <a:ext cx="917969" cy="1216617"/>
      </dsp:txXfrm>
    </dsp:sp>
    <dsp:sp modelId="{4457653C-A158-5840-9944-E19FC9D67DB7}">
      <dsp:nvSpPr>
        <dsp:cNvPr id="0" name=""/>
        <dsp:cNvSpPr/>
      </dsp:nvSpPr>
      <dsp:spPr>
        <a:xfrm>
          <a:off x="5050201" y="1315927"/>
          <a:ext cx="1592103" cy="1592103"/>
        </a:xfrm>
        <a:prstGeom prst="ellipse">
          <a:avLst/>
        </a:prstGeom>
        <a:solidFill>
          <a:schemeClr val="accent3">
            <a:alpha val="50000"/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LSTM</a:t>
          </a:r>
        </a:p>
      </dsp:txBody>
      <dsp:txXfrm>
        <a:off x="5502014" y="1503671"/>
        <a:ext cx="917969" cy="1216617"/>
      </dsp:txXfrm>
    </dsp:sp>
    <dsp:sp modelId="{8913D413-82EC-D842-9284-06798F09DE8B}">
      <dsp:nvSpPr>
        <dsp:cNvPr id="0" name=""/>
        <dsp:cNvSpPr/>
      </dsp:nvSpPr>
      <dsp:spPr>
        <a:xfrm>
          <a:off x="1164971" y="749252"/>
          <a:ext cx="1163896" cy="1163756"/>
        </a:xfrm>
        <a:prstGeom prst="ellipse">
          <a:avLst/>
        </a:prstGeom>
        <a:solidFill>
          <a:schemeClr val="accent3">
            <a:alpha val="50000"/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Conv2D: 5 Layers</a:t>
          </a:r>
        </a:p>
      </dsp:txBody>
      <dsp:txXfrm>
        <a:off x="1335420" y="919680"/>
        <a:ext cx="822998" cy="822900"/>
      </dsp:txXfrm>
    </dsp:sp>
    <dsp:sp modelId="{C3C0262C-762E-2149-9AD9-9C6A8EA033AB}">
      <dsp:nvSpPr>
        <dsp:cNvPr id="0" name=""/>
        <dsp:cNvSpPr/>
      </dsp:nvSpPr>
      <dsp:spPr>
        <a:xfrm>
          <a:off x="735791" y="1722190"/>
          <a:ext cx="571471" cy="571420"/>
        </a:xfrm>
        <a:prstGeom prst="ellipse">
          <a:avLst/>
        </a:prstGeom>
        <a:solidFill>
          <a:schemeClr val="accent3">
            <a:alpha val="50000"/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B5FAEF9-ADA9-D543-AB89-E45CF0910D47}">
      <dsp:nvSpPr>
        <dsp:cNvPr id="0" name=""/>
        <dsp:cNvSpPr/>
      </dsp:nvSpPr>
      <dsp:spPr>
        <a:xfrm>
          <a:off x="2424189" y="978285"/>
          <a:ext cx="332476" cy="332575"/>
        </a:xfrm>
        <a:prstGeom prst="ellipse">
          <a:avLst/>
        </a:prstGeom>
        <a:solidFill>
          <a:schemeClr val="accent3">
            <a:alpha val="50000"/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E13EF08-E602-BF46-84B5-7148A63E13DB}">
      <dsp:nvSpPr>
        <dsp:cNvPr id="0" name=""/>
        <dsp:cNvSpPr/>
      </dsp:nvSpPr>
      <dsp:spPr>
        <a:xfrm>
          <a:off x="1874360" y="1763762"/>
          <a:ext cx="1163896" cy="1163756"/>
        </a:xfrm>
        <a:prstGeom prst="ellipse">
          <a:avLst/>
        </a:prstGeom>
        <a:solidFill>
          <a:schemeClr val="accent3">
            <a:alpha val="50000"/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MaxPooling</a:t>
          </a:r>
          <a:r>
            <a:rPr lang="en-US" sz="1100" kern="1200" dirty="0"/>
            <a:t>: 4 Layers</a:t>
          </a:r>
        </a:p>
      </dsp:txBody>
      <dsp:txXfrm>
        <a:off x="2044809" y="1934190"/>
        <a:ext cx="822998" cy="822900"/>
      </dsp:txXfrm>
    </dsp:sp>
    <dsp:sp modelId="{72DB7583-1B3A-FF4A-89E6-6AB0A3EBEEF2}">
      <dsp:nvSpPr>
        <dsp:cNvPr id="0" name=""/>
        <dsp:cNvSpPr/>
      </dsp:nvSpPr>
      <dsp:spPr>
        <a:xfrm>
          <a:off x="1996161" y="2998784"/>
          <a:ext cx="332476" cy="332575"/>
        </a:xfrm>
        <a:prstGeom prst="ellipse">
          <a:avLst/>
        </a:prstGeom>
        <a:solidFill>
          <a:schemeClr val="accent3">
            <a:alpha val="50000"/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F4F0608-C21E-5F4E-9EF5-0138EE77BBE9}">
      <dsp:nvSpPr>
        <dsp:cNvPr id="0" name=""/>
        <dsp:cNvSpPr/>
      </dsp:nvSpPr>
      <dsp:spPr>
        <a:xfrm>
          <a:off x="7497622" y="1037060"/>
          <a:ext cx="2029510" cy="20291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Caption</a:t>
          </a:r>
        </a:p>
      </dsp:txBody>
      <dsp:txXfrm>
        <a:off x="7794837" y="1334221"/>
        <a:ext cx="1435080" cy="1434821"/>
      </dsp:txXfrm>
    </dsp:sp>
    <dsp:sp modelId="{2261A8D7-520F-E545-860D-D5A34A7B1613}">
      <dsp:nvSpPr>
        <dsp:cNvPr id="0" name=""/>
        <dsp:cNvSpPr/>
      </dsp:nvSpPr>
      <dsp:spPr>
        <a:xfrm>
          <a:off x="653018" y="3337301"/>
          <a:ext cx="2638364" cy="695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Encoder - Oxford VGG</a:t>
          </a:r>
        </a:p>
      </dsp:txBody>
      <dsp:txXfrm>
        <a:off x="653018" y="3337301"/>
        <a:ext cx="2638364" cy="69519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0D68B-668F-BD48-B541-E74006F75969}">
      <dsp:nvSpPr>
        <dsp:cNvPr id="0" name=""/>
        <dsp:cNvSpPr/>
      </dsp:nvSpPr>
      <dsp:spPr>
        <a:xfrm>
          <a:off x="5164" y="0"/>
          <a:ext cx="4967773" cy="232235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latin typeface="Calibri Light" panose="020F0302020204030204"/>
            </a:rPr>
            <a:t>Soft Attention</a:t>
          </a:r>
          <a:endParaRPr lang="en-US" sz="3200" b="1" kern="1200" dirty="0"/>
        </a:p>
      </dsp:txBody>
      <dsp:txXfrm>
        <a:off x="5164" y="0"/>
        <a:ext cx="4967773" cy="696705"/>
      </dsp:txXfrm>
    </dsp:sp>
    <dsp:sp modelId="{70C34C10-3B15-314D-A9D5-25A0F86A57D7}">
      <dsp:nvSpPr>
        <dsp:cNvPr id="0" name=""/>
        <dsp:cNvSpPr/>
      </dsp:nvSpPr>
      <dsp:spPr>
        <a:xfrm>
          <a:off x="501941" y="697386"/>
          <a:ext cx="3974218" cy="7002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2000" b="1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𝝓</m:t>
              </m:r>
            </m:oMath>
          </a14:m>
          <a:r>
            <a:rPr lang="en-US" sz="2000" kern="1200" dirty="0"/>
            <a:t> returns the expectation of the context vector</a:t>
          </a:r>
        </a:p>
      </dsp:txBody>
      <dsp:txXfrm>
        <a:off x="522450" y="717895"/>
        <a:ext cx="3933200" cy="659203"/>
      </dsp:txXfrm>
    </dsp:sp>
    <dsp:sp modelId="{9A87C456-95B2-6844-96BD-09359778554D}">
      <dsp:nvSpPr>
        <dsp:cNvPr id="0" name=""/>
        <dsp:cNvSpPr/>
      </dsp:nvSpPr>
      <dsp:spPr>
        <a:xfrm>
          <a:off x="501941" y="1505333"/>
          <a:ext cx="3974218" cy="700221"/>
        </a:xfrm>
        <a:prstGeom prst="roundRect">
          <a:avLst>
            <a:gd name="adj" fmla="val 1000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Differentiable and amenable to standard backpropagation</a:t>
          </a:r>
        </a:p>
      </dsp:txBody>
      <dsp:txXfrm>
        <a:off x="522450" y="1525842"/>
        <a:ext cx="3933200" cy="659203"/>
      </dsp:txXfrm>
    </dsp:sp>
    <dsp:sp modelId="{73A18AC9-DBF2-E64A-AA84-929C9E13E7EA}">
      <dsp:nvSpPr>
        <dsp:cNvPr id="0" name=""/>
        <dsp:cNvSpPr/>
      </dsp:nvSpPr>
      <dsp:spPr>
        <a:xfrm>
          <a:off x="5345520" y="0"/>
          <a:ext cx="4967773" cy="232235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latin typeface="Calibri Light" panose="020F0302020204030204"/>
            </a:rPr>
            <a:t>Hard Attention</a:t>
          </a:r>
          <a:endParaRPr lang="en-US" sz="3200" b="1" i="0" u="none" strike="noStrike" kern="1200" cap="none" baseline="0" noProof="0" dirty="0">
            <a:latin typeface="Calibri Light"/>
            <a:cs typeface="Calibri Light"/>
          </a:endParaRPr>
        </a:p>
      </dsp:txBody>
      <dsp:txXfrm>
        <a:off x="5345520" y="0"/>
        <a:ext cx="4967773" cy="696705"/>
      </dsp:txXfrm>
    </dsp:sp>
    <dsp:sp modelId="{FF4E5768-A246-3242-A5F7-E4063E24FF80}">
      <dsp:nvSpPr>
        <dsp:cNvPr id="0" name=""/>
        <dsp:cNvSpPr/>
      </dsp:nvSpPr>
      <dsp:spPr>
        <a:xfrm>
          <a:off x="5842297" y="697386"/>
          <a:ext cx="3974218" cy="700221"/>
        </a:xfrm>
        <a:prstGeom prst="roundRect">
          <a:avLst>
            <a:gd name="adj" fmla="val 1000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2000" b="1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𝝓</m:t>
              </m:r>
            </m:oMath>
          </a14:m>
          <a:r>
            <a:rPr lang="en-US" sz="2000" kern="1200" dirty="0"/>
            <a:t> returns </a:t>
          </a:r>
          <a:r>
            <a:rPr lang="en-US" sz="2000" kern="1200" baseline="0" dirty="0"/>
            <a:t>a</a:t>
          </a:r>
          <a:r>
            <a:rPr lang="en-US" sz="2000" kern="1200" baseline="-25000" dirty="0"/>
            <a:t>i</a:t>
          </a:r>
          <a:r>
            <a:rPr lang="en-US" sz="2000" kern="1200" dirty="0"/>
            <a:t> at every time step using </a:t>
          </a:r>
          <a:r>
            <a:rPr lang="en-US" sz="2000" kern="1200" dirty="0" err="1"/>
            <a:t>multinouilli</a:t>
          </a:r>
          <a:r>
            <a:rPr lang="en-US" sz="2000" kern="1200" dirty="0"/>
            <a:t> distribution sampling</a:t>
          </a:r>
        </a:p>
      </dsp:txBody>
      <dsp:txXfrm>
        <a:off x="5862806" y="717895"/>
        <a:ext cx="3933200" cy="659203"/>
      </dsp:txXfrm>
    </dsp:sp>
    <dsp:sp modelId="{AAD0BCB5-A07D-354E-AAF1-ED47165E2EBA}">
      <dsp:nvSpPr>
        <dsp:cNvPr id="0" name=""/>
        <dsp:cNvSpPr/>
      </dsp:nvSpPr>
      <dsp:spPr>
        <a:xfrm>
          <a:off x="5842297" y="1505333"/>
          <a:ext cx="3974218" cy="700221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Monte-Carlo based sampling to compute the gradient</a:t>
          </a:r>
        </a:p>
      </dsp:txBody>
      <dsp:txXfrm>
        <a:off x="5862806" y="1525842"/>
        <a:ext cx="3933200" cy="65920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D8E45-110F-5C4F-82C2-19EE09ACDD5A}">
      <dsp:nvSpPr>
        <dsp:cNvPr id="0" name=""/>
        <dsp:cNvSpPr/>
      </dsp:nvSpPr>
      <dsp:spPr>
        <a:xfrm>
          <a:off x="0" y="357668"/>
          <a:ext cx="5181600" cy="239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150" tIns="416560" rIns="40215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func>
                <m:func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funcPr>
                <m:fName>
                  <m:r>
                    <m:rPr>
                      <m:sty m:val="p"/>
                    </m:rPr>
                    <a:rPr lang="en-US" sz="2000" b="0" i="0" kern="1200" smtClean="0">
                      <a:latin typeface="Cambria Math" panose="02040503050406030204" pitchFamily="18" charset="0"/>
                    </a:rPr>
                    <m:t>log</m:t>
                  </m:r>
                </m:fName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𝑝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𝑦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|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𝑎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)</m:t>
                  </m:r>
                </m:e>
              </m:func>
            </m:oMath>
          </a14:m>
          <a:endParaRPr lang="en-US" sz="2000" kern="1200" dirty="0">
            <a:ea typeface="+mn-lt"/>
            <a:cs typeface="+mn-lt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ea typeface="+mn-lt"/>
              <a:cs typeface="+mn-lt"/>
            </a:rPr>
            <a:t>Likelihood of observing words </a:t>
          </a:r>
          <a:r>
            <a:rPr lang="en-US" sz="2000" i="1" kern="1200" dirty="0">
              <a:ea typeface="+mn-lt"/>
              <a:cs typeface="+mn-lt"/>
            </a:rPr>
            <a:t>y</a:t>
          </a:r>
          <a:r>
            <a:rPr lang="en-US" sz="2000" kern="1200" dirty="0">
              <a:ea typeface="+mn-lt"/>
              <a:cs typeface="+mn-lt"/>
            </a:rPr>
            <a:t> given image feature</a:t>
          </a:r>
          <a:r>
            <a:rPr lang="en-US" sz="2000" i="1" kern="1200" dirty="0">
              <a:ea typeface="+mn-lt"/>
              <a:cs typeface="+mn-lt"/>
            </a:rPr>
            <a:t> a</a:t>
          </a:r>
          <a:endParaRPr lang="en-US" sz="2000" kern="1200" dirty="0">
            <a:ea typeface="+mn-lt"/>
            <a:cs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ea typeface="+mn-lt"/>
              <a:cs typeface="+mn-lt"/>
            </a:rPr>
            <a:t>Hard to compute</a:t>
          </a:r>
          <a:endParaRPr lang="en-US" sz="2000" kern="1200" dirty="0">
            <a:cs typeface="Calibri" panose="020F0502020204030204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ea typeface="+mn-lt"/>
              <a:cs typeface="+mn-lt"/>
            </a:rPr>
            <a:t>Optimize the variational lower bound instead</a:t>
          </a:r>
          <a:endParaRPr lang="en-US" sz="2000" kern="1200" dirty="0">
            <a:cs typeface="Calibri" panose="020F0502020204030204"/>
          </a:endParaRPr>
        </a:p>
      </dsp:txBody>
      <dsp:txXfrm>
        <a:off x="0" y="357668"/>
        <a:ext cx="5181600" cy="2394000"/>
      </dsp:txXfrm>
    </dsp:sp>
    <dsp:sp modelId="{85955B02-418A-1D4E-9FA1-88B7365F3161}">
      <dsp:nvSpPr>
        <dsp:cNvPr id="0" name=""/>
        <dsp:cNvSpPr/>
      </dsp:nvSpPr>
      <dsp:spPr>
        <a:xfrm>
          <a:off x="259080" y="62468"/>
          <a:ext cx="3627120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ea typeface="+mn-lt"/>
              <a:cs typeface="+mn-lt"/>
            </a:rPr>
            <a:t>Objective function: L</a:t>
          </a:r>
          <a:r>
            <a:rPr lang="en-US" sz="2000" kern="1200" baseline="-25000">
              <a:ea typeface="+mn-lt"/>
              <a:cs typeface="+mn-lt"/>
            </a:rPr>
            <a:t>s</a:t>
          </a:r>
          <a:r>
            <a:rPr lang="en-US" sz="2000" kern="1200">
              <a:ea typeface="+mn-lt"/>
              <a:cs typeface="+mn-lt"/>
            </a:rPr>
            <a:t> </a:t>
          </a:r>
          <a:endParaRPr lang="en-US" sz="2000" kern="1200" dirty="0"/>
        </a:p>
      </dsp:txBody>
      <dsp:txXfrm>
        <a:off x="287901" y="91289"/>
        <a:ext cx="3569478" cy="532758"/>
      </dsp:txXfrm>
    </dsp:sp>
    <dsp:sp modelId="{F8551857-F806-3B43-8FAB-AC15FE2C7896}">
      <dsp:nvSpPr>
        <dsp:cNvPr id="0" name=""/>
        <dsp:cNvSpPr/>
      </dsp:nvSpPr>
      <dsp:spPr>
        <a:xfrm>
          <a:off x="0" y="3154869"/>
          <a:ext cx="5181600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150" tIns="416560" rIns="40215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cs typeface="Calibri" panose="020F0502020204030204"/>
            </a:rPr>
            <a:t>L</a:t>
          </a:r>
          <a:r>
            <a:rPr lang="en-US" sz="2000" kern="1200" dirty="0">
              <a:ea typeface="+mn-lt"/>
              <a:cs typeface="+mn-lt"/>
            </a:rPr>
            <a:t>ocation where the model focuses on when generating the </a:t>
          </a:r>
          <a:r>
            <a:rPr lang="en-US" sz="2000" kern="1200" dirty="0" err="1">
              <a:ea typeface="+mn-lt"/>
              <a:cs typeface="+mn-lt"/>
            </a:rPr>
            <a:t>t</a:t>
          </a:r>
          <a:r>
            <a:rPr lang="en-US" sz="2000" kern="1200" baseline="30000" dirty="0" err="1">
              <a:ea typeface="+mn-lt"/>
              <a:cs typeface="+mn-lt"/>
            </a:rPr>
            <a:t>th</a:t>
          </a:r>
          <a:r>
            <a:rPr lang="en-US" sz="2000" kern="1200" dirty="0">
              <a:ea typeface="+mn-lt"/>
              <a:cs typeface="+mn-lt"/>
            </a:rPr>
            <a:t> word</a:t>
          </a:r>
          <a:endParaRPr lang="en-US" sz="2000" kern="1200" dirty="0">
            <a:cs typeface="Calibri" panose="020F0502020204030204"/>
          </a:endParaRPr>
        </a:p>
      </dsp:txBody>
      <dsp:txXfrm>
        <a:off x="0" y="3154869"/>
        <a:ext cx="5181600" cy="1134000"/>
      </dsp:txXfrm>
    </dsp:sp>
    <dsp:sp modelId="{CE6F0338-2014-CA4A-A3C1-A9C194E5320B}">
      <dsp:nvSpPr>
        <dsp:cNvPr id="0" name=""/>
        <dsp:cNvSpPr/>
      </dsp:nvSpPr>
      <dsp:spPr>
        <a:xfrm>
          <a:off x="259080" y="2859669"/>
          <a:ext cx="3627120" cy="59040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cs typeface="Calibri" panose="020F0502020204030204"/>
            </a:rPr>
            <a:t>Latent Variable: </a:t>
          </a:r>
          <a:r>
            <a:rPr lang="en-US" sz="2000" kern="1200" dirty="0" err="1">
              <a:ea typeface="+mn-lt"/>
              <a:cs typeface="+mn-lt"/>
            </a:rPr>
            <a:t>s</a:t>
          </a:r>
          <a:r>
            <a:rPr lang="en-US" sz="2000" kern="1200" baseline="-25000" dirty="0" err="1">
              <a:ea typeface="+mn-lt"/>
              <a:cs typeface="+mn-lt"/>
            </a:rPr>
            <a:t>t</a:t>
          </a:r>
          <a:endParaRPr lang="en-US" sz="2000" kern="1200" dirty="0">
            <a:cs typeface="Calibri" panose="020F0502020204030204"/>
          </a:endParaRPr>
        </a:p>
      </dsp:txBody>
      <dsp:txXfrm>
        <a:off x="287901" y="2888490"/>
        <a:ext cx="3569478" cy="5327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F68E6-90D2-244E-A1EC-DEDBC9F63AF1}">
      <dsp:nvSpPr>
        <dsp:cNvPr id="0" name=""/>
        <dsp:cNvSpPr/>
      </dsp:nvSpPr>
      <dsp:spPr>
        <a:xfrm>
          <a:off x="4206240" y="1487"/>
          <a:ext cx="6309360" cy="805252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en-US" sz="1200" b="1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𝑳</m:t>
                    </m:r>
                  </m:e>
                  <m:sub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𝒔</m:t>
                    </m:r>
                  </m:sub>
                </m:sSub>
                <m:r>
                  <a:rPr lang="en-US" sz="1200" b="1" i="1" kern="1200" smtClean="0">
                    <a:latin typeface="Cambria Math" panose="02040503050406030204" pitchFamily="18" charset="0"/>
                  </a:rPr>
                  <m:t>=</m:t>
                </m:r>
                <m:func>
                  <m:funcPr>
                    <m:ctrlPr>
                      <a:rPr lang="en-US" sz="1200" b="1" i="1" kern="1200" smtClean="0">
                        <a:latin typeface="Cambria Math" panose="02040503050406030204" pitchFamily="18" charset="0"/>
                      </a:rPr>
                    </m:ctrlPr>
                  </m:funcPr>
                  <m:fName>
                    <m:r>
                      <a:rPr lang="en-US" sz="1200" b="1" i="0" kern="1200" smtClean="0">
                        <a:latin typeface="Cambria Math" panose="02040503050406030204" pitchFamily="18" charset="0"/>
                      </a:rPr>
                      <m:t>𝐥𝐨𝐠</m:t>
                    </m:r>
                  </m:fName>
                  <m:e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1200" b="1" i="1" kern="12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kern="120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sz="1200" b="1" i="1" kern="120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                  </m:t>
                    </m:r>
                  </m:e>
                </m:func>
              </m:oMath>
            </m:oMathPara>
          </a14:m>
          <a:endParaRPr lang="en-US" sz="1200" b="1" kern="1200" dirty="0"/>
        </a:p>
      </dsp:txBody>
      <dsp:txXfrm>
        <a:off x="4206240" y="102144"/>
        <a:ext cx="6007391" cy="603939"/>
      </dsp:txXfrm>
    </dsp:sp>
    <dsp:sp modelId="{C0114D96-E518-7D4A-825A-38238695959A}">
      <dsp:nvSpPr>
        <dsp:cNvPr id="0" name=""/>
        <dsp:cNvSpPr/>
      </dsp:nvSpPr>
      <dsp:spPr>
        <a:xfrm>
          <a:off x="0" y="1487"/>
          <a:ext cx="4206240" cy="80525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Optimize</a:t>
          </a:r>
          <a:r>
            <a:rPr lang="en-US" sz="1800" b="0" i="0" u="none" strike="noStrike" kern="1200" cap="none" baseline="0" noProof="0" dirty="0"/>
            <a:t> L</a:t>
          </a:r>
          <a:r>
            <a:rPr lang="en-US" sz="1800" b="0" i="0" u="none" strike="noStrike" kern="1200" cap="none" baseline="-25000" noProof="0" dirty="0"/>
            <a:t>s</a:t>
          </a:r>
          <a:r>
            <a:rPr lang="en-US" sz="1800" b="0" i="0" u="none" strike="noStrike" kern="1200" cap="none" baseline="0" noProof="0" dirty="0"/>
            <a:t> </a:t>
          </a:r>
          <a:endParaRPr lang="en-US" sz="1800" kern="1200" dirty="0"/>
        </a:p>
      </dsp:txBody>
      <dsp:txXfrm>
        <a:off x="39309" y="40796"/>
        <a:ext cx="4127622" cy="726634"/>
      </dsp:txXfrm>
    </dsp:sp>
    <dsp:sp modelId="{AE234620-AFCE-8F41-A0F8-0A9BD93D91E6}">
      <dsp:nvSpPr>
        <dsp:cNvPr id="0" name=""/>
        <dsp:cNvSpPr/>
      </dsp:nvSpPr>
      <dsp:spPr>
        <a:xfrm>
          <a:off x="4206240" y="887265"/>
          <a:ext cx="6309360" cy="805252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507285"/>
            <a:satOff val="25000"/>
            <a:lumOff val="445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507285"/>
              <a:satOff val="25000"/>
              <a:lumOff val="4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f>
                  <m:fPr>
                    <m:ctrlPr>
                      <a:rPr lang="en-US" sz="1200" b="1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𝝏</m:t>
                    </m:r>
                    <m:sSub>
                      <m:sSubPr>
                        <m:ctrlPr>
                          <a:rPr lang="en-US" sz="1200" b="1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kern="120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kern="1200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num>
                  <m:den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𝑾</m:t>
                    </m:r>
                  </m:den>
                </m:f>
                <m:r>
                  <a:rPr lang="en-US" sz="1200" b="1" i="1" kern="1200" smtClean="0">
                    <a:latin typeface="Cambria Math" panose="02040503050406030204" pitchFamily="18" charset="0"/>
                  </a:rPr>
                  <m:t>= </m:t>
                </m:r>
                <m:nary>
                  <m:naryPr>
                    <m:chr m:val="∑"/>
                    <m:supHide m:val="on"/>
                    <m:ctrlPr>
                      <a:rPr lang="en-US" sz="1200" b="1" i="1" kern="1200" smtClean="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m:rPr>
                        <m:brk m:alnAt="7"/>
                      </m:rPr>
                      <a:rPr lang="en-US" sz="1200" b="1" i="1" kern="1200" smtClean="0">
                        <a:latin typeface="Cambria Math" panose="02040503050406030204" pitchFamily="18" charset="0"/>
                      </a:rPr>
                      <m:t>𝒔</m:t>
                    </m:r>
                  </m:sub>
                  <m:sup/>
                  <m:e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sz="1200" b="1" i="1" kern="12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func>
                              <m:funcPr>
                                <m:ctrlP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200" b="1" i="0" kern="120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fName>
                              <m:e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num>
                          <m:den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den>
                        </m:f>
                        <m:r>
                          <a:rPr lang="en-US" sz="1200" b="1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200" b="1" i="0" kern="1200" smtClean="0"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1200" b="1" i="1" kern="120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func>
                              <m:funcPr>
                                <m:ctrlP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200" b="1" i="0" kern="120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fName>
                              <m:e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num>
                          <m:den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den>
                        </m:f>
                      </m:e>
                    </m:d>
                  </m:e>
                </m:nary>
              </m:oMath>
            </m:oMathPara>
          </a14:m>
          <a:endParaRPr lang="en-US" sz="1200" b="1" kern="1200" dirty="0">
            <a:latin typeface="Calibri Light" panose="020F0302020204030204"/>
          </a:endParaRPr>
        </a:p>
      </dsp:txBody>
      <dsp:txXfrm>
        <a:off x="4206240" y="987922"/>
        <a:ext cx="6007391" cy="603939"/>
      </dsp:txXfrm>
    </dsp:sp>
    <dsp:sp modelId="{600146D5-FC66-044D-B8B5-B0ADF8BFC7B3}">
      <dsp:nvSpPr>
        <dsp:cNvPr id="0" name=""/>
        <dsp:cNvSpPr/>
      </dsp:nvSpPr>
      <dsp:spPr>
        <a:xfrm>
          <a:off x="0" y="887265"/>
          <a:ext cx="4206240" cy="805252"/>
        </a:xfrm>
        <a:prstGeom prst="roundRect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Function</a:t>
          </a:r>
          <a:r>
            <a:rPr lang="en-US" sz="1800" kern="1200" dirty="0"/>
            <a:t> </a:t>
          </a:r>
          <a:r>
            <a:rPr lang="en-US" sz="1800" kern="1200" dirty="0">
              <a:latin typeface="Calibri Light" panose="020F0302020204030204"/>
            </a:rPr>
            <a:t>not</a:t>
          </a:r>
          <a:r>
            <a:rPr lang="en-US" sz="1800" kern="1200" dirty="0"/>
            <a:t> differentiable</a:t>
          </a:r>
          <a:r>
            <a:rPr lang="en-US" sz="1800" kern="1200" dirty="0">
              <a:latin typeface="Calibri Light" panose="020F0302020204030204"/>
            </a:rPr>
            <a:t> </a:t>
          </a:r>
        </a:p>
      </dsp:txBody>
      <dsp:txXfrm>
        <a:off x="39309" y="926574"/>
        <a:ext cx="4127622" cy="726634"/>
      </dsp:txXfrm>
    </dsp:sp>
    <dsp:sp modelId="{B01BF384-3718-2F4C-AFDF-F70A6C8114D4}">
      <dsp:nvSpPr>
        <dsp:cNvPr id="0" name=""/>
        <dsp:cNvSpPr/>
      </dsp:nvSpPr>
      <dsp:spPr>
        <a:xfrm>
          <a:off x="4206240" y="1773042"/>
          <a:ext cx="6309360" cy="805252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014570"/>
            <a:satOff val="50000"/>
            <a:lumOff val="89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14570"/>
              <a:satOff val="50000"/>
              <a:lumOff val="8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f>
                  <m:fPr>
                    <m:ctrlPr>
                      <a:rPr lang="en-US" sz="1200" b="1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𝝏</m:t>
                    </m:r>
                    <m:sSub>
                      <m:sSubPr>
                        <m:ctrlPr>
                          <a:rPr lang="en-US" sz="1200" b="1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kern="120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kern="1200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num>
                  <m:den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𝑾</m:t>
                    </m:r>
                  </m:den>
                </m:f>
                <m:r>
                  <a:rPr lang="en-US" sz="1200" b="1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≈</m:t>
                </m:r>
                <m:r>
                  <a:rPr lang="en-US" sz="1200" b="1" i="1" kern="1200" smtClean="0">
                    <a:latin typeface="Cambria Math" panose="02040503050406030204" pitchFamily="18" charset="0"/>
                  </a:rPr>
                  <m:t> </m:t>
                </m:r>
                <m:f>
                  <m:fPr>
                    <m:ctrlPr>
                      <a:rPr lang="en-US" sz="1200" b="1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𝟏</m:t>
                    </m:r>
                  </m:num>
                  <m:den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𝑵</m:t>
                    </m:r>
                  </m:den>
                </m:f>
                <m:nary>
                  <m:naryPr>
                    <m:chr m:val="∑"/>
                    <m:ctrlPr>
                      <a:rPr lang="en-US" sz="1200" b="1" i="1" kern="1200" smtClean="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m:rPr>
                        <m:brk m:alnAt="23"/>
                      </m:rPr>
                      <a:rPr lang="en-US" sz="1200" b="1" i="1" kern="120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𝟏</m:t>
                    </m:r>
                  </m:sub>
                  <m:sup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𝑵</m:t>
                    </m:r>
                  </m:sup>
                  <m:e>
                    <m:d>
                      <m:dPr>
                        <m:begChr m:val="["/>
                        <m:endChr m:val="]"/>
                        <m:ctrlPr>
                          <a:rPr lang="en-US" sz="1200" b="1" i="1" kern="12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func>
                              <m:funcPr>
                                <m:ctrlP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200" b="1" i="0" kern="120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fName>
                              <m:e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1200" b="1" i="1" kern="12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200" b="1" i="1" kern="120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1" i="1" kern="1200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200" b="1" i="1" kern="120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num>
                          <m:den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den>
                        </m:f>
                        <m:r>
                          <a:rPr lang="en-US" sz="1200" b="1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200" b="1" i="0" kern="1200" smtClean="0"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200" b="1" i="1" kern="12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b="1" i="1" kern="120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</m:sSup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1200" b="1" i="1" kern="120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func>
                              <m:funcPr>
                                <m:ctrlP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200" b="1" i="0" kern="120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fName>
                              <m:e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200" b="1" i="1" kern="12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200" b="1" i="1" kern="120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1" i="1" kern="1200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200" b="1" i="1" kern="120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num>
                          <m:den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den>
                        </m:f>
                      </m:e>
                    </m:d>
                  </m:e>
                </m:nary>
              </m:oMath>
            </m:oMathPara>
          </a14:m>
          <a:endParaRPr lang="en-US" sz="1200" b="1" kern="1200" dirty="0"/>
        </a:p>
      </dsp:txBody>
      <dsp:txXfrm>
        <a:off x="4206240" y="1873699"/>
        <a:ext cx="6007391" cy="603939"/>
      </dsp:txXfrm>
    </dsp:sp>
    <dsp:sp modelId="{C9CC72E2-E43F-8C4F-A787-3C3FEB8D93B7}">
      <dsp:nvSpPr>
        <dsp:cNvPr id="0" name=""/>
        <dsp:cNvSpPr/>
      </dsp:nvSpPr>
      <dsp:spPr>
        <a:xfrm>
          <a:off x="0" y="1773042"/>
          <a:ext cx="4206240" cy="805252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Sampling Based Approximation</a:t>
          </a:r>
          <a:endParaRPr lang="en-US" sz="1800" kern="1200" dirty="0"/>
        </a:p>
      </dsp:txBody>
      <dsp:txXfrm>
        <a:off x="39309" y="1812351"/>
        <a:ext cx="4127622" cy="726634"/>
      </dsp:txXfrm>
    </dsp:sp>
    <dsp:sp modelId="{3EB3450D-B053-9047-AF5F-93E4137FEEB4}">
      <dsp:nvSpPr>
        <dsp:cNvPr id="0" name=""/>
        <dsp:cNvSpPr/>
      </dsp:nvSpPr>
      <dsp:spPr>
        <a:xfrm>
          <a:off x="4206240" y="2658820"/>
          <a:ext cx="6309360" cy="805252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521856"/>
            <a:satOff val="75000"/>
            <a:lumOff val="1334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521856"/>
              <a:satOff val="75000"/>
              <a:lumOff val="13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1" kern="1200" dirty="0">
              <a:ea typeface="+mn-lt"/>
              <a:cs typeface="+mn-lt"/>
            </a:rPr>
            <a:t>Use a moving average baseline</a:t>
          </a:r>
          <a:endParaRPr lang="en-US" sz="1200" b="1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1" kern="1200" dirty="0">
              <a:ea typeface="+mn-lt"/>
              <a:cs typeface="+mn-lt"/>
            </a:rPr>
            <a:t>Add an entropy term H[s]</a:t>
          </a:r>
          <a:endParaRPr lang="en-US" sz="1200" b="1" kern="1200" dirty="0"/>
        </a:p>
      </dsp:txBody>
      <dsp:txXfrm>
        <a:off x="4206240" y="2759477"/>
        <a:ext cx="6007391" cy="603939"/>
      </dsp:txXfrm>
    </dsp:sp>
    <dsp:sp modelId="{C9C4CD21-A332-5B4E-A1C3-F9C3F9428266}">
      <dsp:nvSpPr>
        <dsp:cNvPr id="0" name=""/>
        <dsp:cNvSpPr/>
      </dsp:nvSpPr>
      <dsp:spPr>
        <a:xfrm>
          <a:off x="0" y="2658820"/>
          <a:ext cx="4206240" cy="805252"/>
        </a:xfrm>
        <a:prstGeom prst="round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Variance Reduction &amp; Regularization</a:t>
          </a:r>
          <a:endParaRPr lang="en-US" sz="1800" kern="1200" dirty="0"/>
        </a:p>
      </dsp:txBody>
      <dsp:txXfrm>
        <a:off x="39309" y="2698129"/>
        <a:ext cx="4127622" cy="726634"/>
      </dsp:txXfrm>
    </dsp:sp>
    <dsp:sp modelId="{4C0F2442-7667-7E46-B8D6-AAF54FCEFE8E}">
      <dsp:nvSpPr>
        <dsp:cNvPr id="0" name=""/>
        <dsp:cNvSpPr/>
      </dsp:nvSpPr>
      <dsp:spPr>
        <a:xfrm>
          <a:off x="4206240" y="3544598"/>
          <a:ext cx="6309360" cy="805252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f>
                  <m:fPr>
                    <m:ctrlPr>
                      <a:rPr lang="en-US" sz="1200" b="1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𝝏</m:t>
                    </m:r>
                    <m:sSub>
                      <m:sSubPr>
                        <m:ctrlPr>
                          <a:rPr lang="en-US" sz="1200" b="1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kern="120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 kern="1200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num>
                  <m:den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𝑾</m:t>
                    </m:r>
                  </m:den>
                </m:f>
                <m:r>
                  <a:rPr lang="en-US" sz="1200" b="1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≈</m:t>
                </m:r>
                <m:r>
                  <a:rPr lang="en-US" sz="1200" b="1" i="1" kern="1200" smtClean="0">
                    <a:latin typeface="Cambria Math" panose="02040503050406030204" pitchFamily="18" charset="0"/>
                  </a:rPr>
                  <m:t> </m:t>
                </m:r>
                <m:f>
                  <m:fPr>
                    <m:ctrlPr>
                      <a:rPr lang="en-US" sz="1200" b="1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𝟏</m:t>
                    </m:r>
                  </m:num>
                  <m:den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𝑵</m:t>
                    </m:r>
                  </m:den>
                </m:f>
                <m:nary>
                  <m:naryPr>
                    <m:chr m:val="∑"/>
                    <m:ctrlPr>
                      <a:rPr lang="en-US" sz="1200" b="1" i="1" kern="1200" smtClean="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m:rPr>
                        <m:brk m:alnAt="23"/>
                      </m:rPr>
                      <a:rPr lang="en-US" sz="1200" b="1" i="1" kern="120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𝟏</m:t>
                    </m:r>
                  </m:sub>
                  <m:sup>
                    <m:r>
                      <a:rPr lang="en-US" sz="1200" b="1" i="1" kern="1200" smtClean="0">
                        <a:latin typeface="Cambria Math" panose="02040503050406030204" pitchFamily="18" charset="0"/>
                      </a:rPr>
                      <m:t>𝑵</m:t>
                    </m:r>
                  </m:sup>
                  <m:e>
                    <m:d>
                      <m:dPr>
                        <m:begChr m:val="["/>
                        <m:endChr m:val="]"/>
                        <m:ctrlPr>
                          <a:rPr lang="en-US" sz="1200" b="1" i="1" kern="12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func>
                              <m:funcPr>
                                <m:ctrlP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200" b="1" i="0" kern="120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fName>
                              <m:e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1200" b="1" i="1" kern="12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200" b="1" i="1" kern="120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1" i="1" kern="1200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200" b="1" i="1" kern="120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num>
                          <m:den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den>
                        </m:f>
                        <m:r>
                          <a:rPr lang="en-US" sz="1200" b="1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</m:sSub>
                        <m:r>
                          <a:rPr lang="en-US" sz="1200" b="1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200" b="1" i="0" kern="1200" smtClean="0"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200" b="1" i="1" kern="12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200" b="1" i="1" kern="120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1" i="1" kern="1200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200" b="1" i="1" kern="120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1200" b="1" i="1" kern="120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func>
                              <m:funcPr>
                                <m:ctrlP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200" b="1" i="0" kern="120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fName>
                              <m:e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d>
                                  <m:dPr>
                                    <m:ctrlPr>
                                      <a:rPr lang="en-US" sz="1200" b="1" i="1" kern="12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200" b="1" i="1" kern="120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sz="1200" b="1" i="1" kern="120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200" b="1" i="1" kern="1200" smtClean="0"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1200" b="1" i="1" kern="120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1200" b="1" i="1" kern="1200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den>
                        </m:f>
                        <m:r>
                          <a:rPr lang="en-US" sz="1200" b="1" i="1" kern="1200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f>
                          <m:fPr>
                            <m:ctrlP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1200" b="1" i="1" kern="12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b="1" i="1" kern="120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1200" b="1" i="1" kern="1200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</m:sSup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sz="1200" b="1" i="1" kern="120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den>
                        </m:f>
                      </m:e>
                    </m:d>
                  </m:e>
                </m:nary>
              </m:oMath>
            </m:oMathPara>
          </a14:m>
          <a:endParaRPr lang="en-US" sz="1200" b="1" kern="1200" dirty="0"/>
        </a:p>
      </dsp:txBody>
      <dsp:txXfrm>
        <a:off x="4206240" y="3645255"/>
        <a:ext cx="6007391" cy="603939"/>
      </dsp:txXfrm>
    </dsp:sp>
    <dsp:sp modelId="{7A3A8E18-67DD-3D49-9BE5-BA7C3B524C4A}">
      <dsp:nvSpPr>
        <dsp:cNvPr id="0" name=""/>
        <dsp:cNvSpPr/>
      </dsp:nvSpPr>
      <dsp:spPr>
        <a:xfrm>
          <a:off x="0" y="3544598"/>
          <a:ext cx="4206240" cy="805252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Final Learning Rule – REINFORCE Learning</a:t>
          </a:r>
          <a:endParaRPr lang="en-US" sz="1800" kern="1200" dirty="0"/>
        </a:p>
      </dsp:txBody>
      <dsp:txXfrm>
        <a:off x="39309" y="3583907"/>
        <a:ext cx="4127622" cy="72663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D8E45-110F-5C4F-82C2-19EE09ACDD5A}">
      <dsp:nvSpPr>
        <dsp:cNvPr id="0" name=""/>
        <dsp:cNvSpPr/>
      </dsp:nvSpPr>
      <dsp:spPr>
        <a:xfrm>
          <a:off x="0" y="349118"/>
          <a:ext cx="5181600" cy="2286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150" tIns="458216" rIns="4021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func>
                <m:funcPr>
                  <m:ctrlPr>
                    <a:rPr lang="en-US" sz="2200" b="0" i="1" kern="1200" smtClean="0">
                      <a:latin typeface="Cambria Math" panose="02040503050406030204" pitchFamily="18" charset="0"/>
                    </a:rPr>
                  </m:ctrlPr>
                </m:funcPr>
                <m:fName>
                  <m:r>
                    <m:rPr>
                      <m:sty m:val="p"/>
                    </m:rPr>
                    <a:rPr lang="en-US" sz="2200" b="0" i="0" kern="1200" smtClean="0">
                      <a:latin typeface="Cambria Math" panose="02040503050406030204" pitchFamily="18" charset="0"/>
                    </a:rPr>
                    <m:t>log</m:t>
                  </m:r>
                </m:fName>
                <m:e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𝑝</m:t>
                  </m:r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𝑦</m:t>
                  </m:r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|</m:t>
                  </m:r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𝑎</m:t>
                  </m:r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)</m:t>
                  </m:r>
                </m:e>
              </m:func>
            </m:oMath>
          </a14:m>
          <a:endParaRPr lang="en-US" sz="2200" kern="1200" dirty="0">
            <a:ea typeface="+mn-lt"/>
            <a:cs typeface="+mn-lt"/>
          </a:endParaRP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ea typeface="+mn-lt"/>
              <a:cs typeface="+mn-lt"/>
            </a:rPr>
            <a:t>Likelihood of observing words </a:t>
          </a:r>
          <a:r>
            <a:rPr lang="en-US" sz="2200" i="1" kern="1200" dirty="0">
              <a:ea typeface="+mn-lt"/>
              <a:cs typeface="+mn-lt"/>
            </a:rPr>
            <a:t>y</a:t>
          </a:r>
          <a:r>
            <a:rPr lang="en-US" sz="2200" kern="1200" dirty="0">
              <a:ea typeface="+mn-lt"/>
              <a:cs typeface="+mn-lt"/>
            </a:rPr>
            <a:t> given image feature</a:t>
          </a:r>
          <a:r>
            <a:rPr lang="en-US" sz="2200" i="1" kern="1200" dirty="0">
              <a:ea typeface="+mn-lt"/>
              <a:cs typeface="+mn-lt"/>
            </a:rPr>
            <a:t> a</a:t>
          </a:r>
          <a:endParaRPr lang="en-US" sz="2200" kern="1200" dirty="0">
            <a:ea typeface="+mn-lt"/>
            <a:cs typeface="+mn-lt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ea typeface="+mn-lt"/>
              <a:cs typeface="+mn-lt"/>
            </a:rPr>
            <a:t>Model is differentiable and amenable to backpropagation</a:t>
          </a:r>
          <a:endParaRPr lang="en-US" sz="2200" kern="1200" dirty="0">
            <a:cs typeface="Calibri" panose="020F0502020204030204"/>
          </a:endParaRPr>
        </a:p>
      </dsp:txBody>
      <dsp:txXfrm>
        <a:off x="0" y="349118"/>
        <a:ext cx="5181600" cy="2286900"/>
      </dsp:txXfrm>
    </dsp:sp>
    <dsp:sp modelId="{85955B02-418A-1D4E-9FA1-88B7365F3161}">
      <dsp:nvSpPr>
        <dsp:cNvPr id="0" name=""/>
        <dsp:cNvSpPr/>
      </dsp:nvSpPr>
      <dsp:spPr>
        <a:xfrm>
          <a:off x="259080" y="24398"/>
          <a:ext cx="3627120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ea typeface="+mn-lt"/>
              <a:cs typeface="+mn-lt"/>
            </a:rPr>
            <a:t>Objective function: L</a:t>
          </a:r>
          <a:r>
            <a:rPr lang="en-US" sz="2200" kern="1200" baseline="-25000">
              <a:ea typeface="+mn-lt"/>
              <a:cs typeface="+mn-lt"/>
            </a:rPr>
            <a:t>s</a:t>
          </a:r>
          <a:r>
            <a:rPr lang="en-US" sz="2200" kern="1200">
              <a:ea typeface="+mn-lt"/>
              <a:cs typeface="+mn-lt"/>
            </a:rPr>
            <a:t> </a:t>
          </a:r>
          <a:endParaRPr lang="en-US" sz="2200" kern="1200" dirty="0"/>
        </a:p>
      </dsp:txBody>
      <dsp:txXfrm>
        <a:off x="290783" y="56101"/>
        <a:ext cx="3563714" cy="586034"/>
      </dsp:txXfrm>
    </dsp:sp>
    <dsp:sp modelId="{F8551857-F806-3B43-8FAB-AC15FE2C7896}">
      <dsp:nvSpPr>
        <dsp:cNvPr id="0" name=""/>
        <dsp:cNvSpPr/>
      </dsp:nvSpPr>
      <dsp:spPr>
        <a:xfrm>
          <a:off x="0" y="3079539"/>
          <a:ext cx="5181600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150" tIns="458216" rIns="4021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Directly computes the expectation of the context vector</a:t>
          </a:r>
          <a:endParaRPr lang="en-US" sz="2200" kern="1200" dirty="0">
            <a:cs typeface="Calibri" panose="020F0502020204030204"/>
          </a:endParaRPr>
        </a:p>
      </dsp:txBody>
      <dsp:txXfrm>
        <a:off x="0" y="3079539"/>
        <a:ext cx="5181600" cy="1247400"/>
      </dsp:txXfrm>
    </dsp:sp>
    <dsp:sp modelId="{CE6F0338-2014-CA4A-A3C1-A9C194E5320B}">
      <dsp:nvSpPr>
        <dsp:cNvPr id="0" name=""/>
        <dsp:cNvSpPr/>
      </dsp:nvSpPr>
      <dsp:spPr>
        <a:xfrm>
          <a:off x="259080" y="2754819"/>
          <a:ext cx="3627120" cy="64944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cs typeface="Calibri" panose="020F0502020204030204"/>
            </a:rPr>
            <a:t>Context Vector: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en-US" sz="22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sSub>
                    <m:sSubPr>
                      <m:ctrlPr>
                        <a:rPr lang="en-US" sz="22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𝑧</m:t>
                      </m:r>
                    </m:e>
                    <m:sub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e>
              </m:acc>
            </m:oMath>
          </a14:m>
          <a:endParaRPr lang="en-US" sz="2200" kern="1200" dirty="0">
            <a:cs typeface="Calibri" panose="020F0502020204030204"/>
          </a:endParaRPr>
        </a:p>
      </dsp:txBody>
      <dsp:txXfrm>
        <a:off x="290783" y="2786522"/>
        <a:ext cx="3563714" cy="58603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1CBC6-98CE-614A-A543-FEDBF7B98E9B}">
      <dsp:nvSpPr>
        <dsp:cNvPr id="0" name=""/>
        <dsp:cNvSpPr/>
      </dsp:nvSpPr>
      <dsp:spPr>
        <a:xfrm>
          <a:off x="2072640" y="0"/>
          <a:ext cx="3108960" cy="1359793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a typeface="+mn-lt"/>
              <a:cs typeface="+mn-lt"/>
            </a:rPr>
            <a:t>Forces algorithm to pay equal attention to every part of the image over the course of caption generation</a:t>
          </a:r>
        </a:p>
      </dsp:txBody>
      <dsp:txXfrm>
        <a:off x="2072640" y="169974"/>
        <a:ext cx="2599038" cy="1019845"/>
      </dsp:txXfrm>
    </dsp:sp>
    <dsp:sp modelId="{3D3CC313-EB43-5B46-9401-A057D2AC1303}">
      <dsp:nvSpPr>
        <dsp:cNvPr id="0" name=""/>
        <dsp:cNvSpPr/>
      </dsp:nvSpPr>
      <dsp:spPr>
        <a:xfrm>
          <a:off x="0" y="0"/>
          <a:ext cx="2072640" cy="135979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ea typeface="+mn-lt"/>
              <a:cs typeface="+mn-lt"/>
            </a:rPr>
            <a:t>Doubly Stochastic Regularization</a:t>
          </a:r>
          <a:endParaRPr lang="en-US" sz="2300" kern="1200" dirty="0"/>
        </a:p>
      </dsp:txBody>
      <dsp:txXfrm>
        <a:off x="66380" y="66380"/>
        <a:ext cx="1939880" cy="1227033"/>
      </dsp:txXfrm>
    </dsp:sp>
    <dsp:sp modelId="{2C46C11A-22BD-F14E-9FD2-2B64E50805C9}">
      <dsp:nvSpPr>
        <dsp:cNvPr id="0" name=""/>
        <dsp:cNvSpPr/>
      </dsp:nvSpPr>
      <dsp:spPr>
        <a:xfrm>
          <a:off x="2072640" y="1495772"/>
          <a:ext cx="3108960" cy="1359793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014570"/>
            <a:satOff val="50000"/>
            <a:lumOff val="89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14570"/>
              <a:satOff val="50000"/>
              <a:lumOff val="8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a typeface="+mn-lt"/>
              <a:cs typeface="+mn-lt"/>
            </a:rPr>
            <a:t>Predicted from previous hidden state h</a:t>
          </a:r>
          <a:r>
            <a:rPr lang="en-US" sz="1600" kern="1200" baseline="-25000" dirty="0">
              <a:ea typeface="+mn-lt"/>
              <a:cs typeface="+mn-lt"/>
            </a:rPr>
            <a:t>t-1 </a:t>
          </a:r>
          <a:r>
            <a:rPr lang="en-US" sz="1600" kern="1200" dirty="0">
              <a:ea typeface="+mn-lt"/>
              <a:cs typeface="+mn-lt"/>
            </a:rPr>
            <a:t>at each time-step </a:t>
          </a:r>
          <a:r>
            <a:rPr lang="en-US" sz="1600" i="1" kern="1200" dirty="0">
              <a:ea typeface="+mn-lt"/>
              <a:cs typeface="+mn-lt"/>
            </a:rPr>
            <a:t>t</a:t>
          </a:r>
          <a:r>
            <a:rPr lang="en-US" sz="1600" kern="1200" baseline="-25000" dirty="0">
              <a:ea typeface="+mn-lt"/>
              <a:cs typeface="+mn-lt"/>
            </a:rPr>
            <a:t> </a:t>
          </a:r>
          <a:endParaRPr lang="en-US" sz="1600" kern="1200" dirty="0">
            <a:cs typeface="Calibri" panose="020F0502020204030204"/>
          </a:endParaRPr>
        </a:p>
      </dsp:txBody>
      <dsp:txXfrm>
        <a:off x="2072640" y="1665746"/>
        <a:ext cx="2599038" cy="1019845"/>
      </dsp:txXfrm>
    </dsp:sp>
    <dsp:sp modelId="{F6AA68AE-7288-2C44-80D5-A73F08340B2C}">
      <dsp:nvSpPr>
        <dsp:cNvPr id="0" name=""/>
        <dsp:cNvSpPr/>
      </dsp:nvSpPr>
      <dsp:spPr>
        <a:xfrm>
          <a:off x="0" y="1495772"/>
          <a:ext cx="2072640" cy="1359793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ea typeface="+mn-lt"/>
              <a:cs typeface="+mn-lt"/>
            </a:rPr>
            <a:t>Model also predicts 𝛽 </a:t>
          </a:r>
          <a:endParaRPr lang="en-US" sz="2300" kern="1200" dirty="0">
            <a:cs typeface="Calibri" panose="020F0502020204030204"/>
          </a:endParaRPr>
        </a:p>
      </dsp:txBody>
      <dsp:txXfrm>
        <a:off x="66380" y="1562152"/>
        <a:ext cx="1939880" cy="1227033"/>
      </dsp:txXfrm>
    </dsp:sp>
    <dsp:sp modelId="{61D546A1-79CC-1242-946D-7A6357547123}">
      <dsp:nvSpPr>
        <dsp:cNvPr id="0" name=""/>
        <dsp:cNvSpPr/>
      </dsp:nvSpPr>
      <dsp:spPr>
        <a:xfrm>
          <a:off x="2072640" y="2991544"/>
          <a:ext cx="3108960" cy="1359793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1" kern="1200" dirty="0">
              <a:ea typeface="+mn-lt"/>
              <a:cs typeface="+mn-lt"/>
            </a:rPr>
            <a:t>Minimize penalized</a:t>
          </a:r>
          <a:r>
            <a:rPr lang="en-US" sz="1600" kern="1200" dirty="0">
              <a:ea typeface="+mn-lt"/>
              <a:cs typeface="+mn-lt"/>
            </a:rPr>
            <a:t> negative log-likelihood</a:t>
          </a:r>
          <a:endParaRPr lang="en-US" sz="1600" kern="1200" dirty="0">
            <a:cs typeface="Calibri" panose="020F0502020204030204"/>
          </a:endParaRPr>
        </a:p>
      </dsp:txBody>
      <dsp:txXfrm>
        <a:off x="2072640" y="3161518"/>
        <a:ext cx="2599038" cy="1019845"/>
      </dsp:txXfrm>
    </dsp:sp>
    <dsp:sp modelId="{A09C742E-D541-5446-A0A4-26D0BEFDE041}">
      <dsp:nvSpPr>
        <dsp:cNvPr id="0" name=""/>
        <dsp:cNvSpPr/>
      </dsp:nvSpPr>
      <dsp:spPr>
        <a:xfrm>
          <a:off x="0" y="2991544"/>
          <a:ext cx="2072640" cy="1359793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cs typeface="Calibri" panose="020F0502020204030204"/>
            </a:rPr>
            <a:t>Final Objective Function</a:t>
          </a:r>
        </a:p>
      </dsp:txBody>
      <dsp:txXfrm>
        <a:off x="66380" y="3057924"/>
        <a:ext cx="1939880" cy="122703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9886A-5B04-1046-B518-B0AE57154981}">
      <dsp:nvSpPr>
        <dsp:cNvPr id="0" name=""/>
        <dsp:cNvSpPr/>
      </dsp:nvSpPr>
      <dsp:spPr>
        <a:xfrm>
          <a:off x="1283" y="0"/>
          <a:ext cx="3337470" cy="435133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ea typeface="+mn-lt"/>
              <a:cs typeface="+mn-lt"/>
            </a:rPr>
            <a:t>Flickr8k</a:t>
          </a:r>
          <a:endParaRPr lang="en-US" sz="3600" kern="1200" dirty="0"/>
        </a:p>
      </dsp:txBody>
      <dsp:txXfrm>
        <a:off x="1283" y="0"/>
        <a:ext cx="3337470" cy="1305401"/>
      </dsp:txXfrm>
    </dsp:sp>
    <dsp:sp modelId="{55D78198-063E-D04A-964E-E0C96B0A86B4}">
      <dsp:nvSpPr>
        <dsp:cNvPr id="0" name=""/>
        <dsp:cNvSpPr/>
      </dsp:nvSpPr>
      <dsp:spPr>
        <a:xfrm>
          <a:off x="335030" y="1306676"/>
          <a:ext cx="2669976" cy="13119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ea typeface="+mn-lt"/>
              <a:cs typeface="+mn-lt"/>
            </a:rPr>
            <a:t>8,000 images</a:t>
          </a:r>
          <a:endParaRPr lang="en-US" sz="2600" kern="1200" dirty="0"/>
        </a:p>
      </dsp:txBody>
      <dsp:txXfrm>
        <a:off x="373457" y="1345103"/>
        <a:ext cx="2593122" cy="1235133"/>
      </dsp:txXfrm>
    </dsp:sp>
    <dsp:sp modelId="{BFA00DB1-96CB-9841-B249-1F67F86CF5CE}">
      <dsp:nvSpPr>
        <dsp:cNvPr id="0" name=""/>
        <dsp:cNvSpPr/>
      </dsp:nvSpPr>
      <dsp:spPr>
        <a:xfrm>
          <a:off x="335030" y="2820508"/>
          <a:ext cx="2669976" cy="1311987"/>
        </a:xfrm>
        <a:prstGeom prst="roundRect">
          <a:avLst>
            <a:gd name="adj" fmla="val 10000"/>
          </a:avLst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ea typeface="+mn-lt"/>
              <a:cs typeface="+mn-lt"/>
            </a:rPr>
            <a:t>5 reference sentences per image</a:t>
          </a:r>
          <a:endParaRPr lang="en-US" sz="2600" kern="1200" dirty="0"/>
        </a:p>
      </dsp:txBody>
      <dsp:txXfrm>
        <a:off x="373457" y="2858935"/>
        <a:ext cx="2593122" cy="1235133"/>
      </dsp:txXfrm>
    </dsp:sp>
    <dsp:sp modelId="{0381A1A6-18AC-DB46-BA57-A5D30FAB27F0}">
      <dsp:nvSpPr>
        <dsp:cNvPr id="0" name=""/>
        <dsp:cNvSpPr/>
      </dsp:nvSpPr>
      <dsp:spPr>
        <a:xfrm>
          <a:off x="3589064" y="0"/>
          <a:ext cx="3337470" cy="435133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ea typeface="+mn-lt"/>
              <a:cs typeface="+mn-lt"/>
            </a:rPr>
            <a:t>Flickr30k</a:t>
          </a:r>
        </a:p>
      </dsp:txBody>
      <dsp:txXfrm>
        <a:off x="3589064" y="0"/>
        <a:ext cx="3337470" cy="1305401"/>
      </dsp:txXfrm>
    </dsp:sp>
    <dsp:sp modelId="{1E71D32C-ABEA-5B41-A2F2-BD176F0ADC53}">
      <dsp:nvSpPr>
        <dsp:cNvPr id="0" name=""/>
        <dsp:cNvSpPr/>
      </dsp:nvSpPr>
      <dsp:spPr>
        <a:xfrm>
          <a:off x="3922811" y="1306676"/>
          <a:ext cx="2669976" cy="1311987"/>
        </a:xfrm>
        <a:prstGeom prst="roundRect">
          <a:avLst>
            <a:gd name="adj" fmla="val 10000"/>
          </a:avLst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ea typeface="+mn-lt"/>
              <a:cs typeface="+mn-lt"/>
            </a:rPr>
            <a:t>30,000 images</a:t>
          </a:r>
        </a:p>
      </dsp:txBody>
      <dsp:txXfrm>
        <a:off x="3961238" y="1345103"/>
        <a:ext cx="2593122" cy="1235133"/>
      </dsp:txXfrm>
    </dsp:sp>
    <dsp:sp modelId="{CA9B0F81-18E8-1048-9E46-4EB57E5D4F4D}">
      <dsp:nvSpPr>
        <dsp:cNvPr id="0" name=""/>
        <dsp:cNvSpPr/>
      </dsp:nvSpPr>
      <dsp:spPr>
        <a:xfrm>
          <a:off x="3922811" y="2820508"/>
          <a:ext cx="2669976" cy="1311987"/>
        </a:xfrm>
        <a:prstGeom prst="roundRect">
          <a:avLst>
            <a:gd name="adj" fmla="val 10000"/>
          </a:avLst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ea typeface="+mn-lt"/>
              <a:cs typeface="+mn-lt"/>
            </a:rPr>
            <a:t>5 reference sentences per image </a:t>
          </a:r>
        </a:p>
      </dsp:txBody>
      <dsp:txXfrm>
        <a:off x="3961238" y="2858935"/>
        <a:ext cx="2593122" cy="1235133"/>
      </dsp:txXfrm>
    </dsp:sp>
    <dsp:sp modelId="{B2722A5A-D6D9-5743-A3E6-7A07BC226C59}">
      <dsp:nvSpPr>
        <dsp:cNvPr id="0" name=""/>
        <dsp:cNvSpPr/>
      </dsp:nvSpPr>
      <dsp:spPr>
        <a:xfrm>
          <a:off x="7176845" y="0"/>
          <a:ext cx="3337470" cy="435133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ea typeface="+mn-lt"/>
              <a:cs typeface="+mn-lt"/>
            </a:rPr>
            <a:t>Microsoft COCO</a:t>
          </a:r>
        </a:p>
      </dsp:txBody>
      <dsp:txXfrm>
        <a:off x="7176845" y="0"/>
        <a:ext cx="3337470" cy="1305401"/>
      </dsp:txXfrm>
    </dsp:sp>
    <dsp:sp modelId="{8B4EAF81-16FB-964B-8E6F-DA50684B790B}">
      <dsp:nvSpPr>
        <dsp:cNvPr id="0" name=""/>
        <dsp:cNvSpPr/>
      </dsp:nvSpPr>
      <dsp:spPr>
        <a:xfrm>
          <a:off x="7510592" y="1306676"/>
          <a:ext cx="2669976" cy="1311987"/>
        </a:xfrm>
        <a:prstGeom prst="roundRect">
          <a:avLst>
            <a:gd name="adj" fmla="val 10000"/>
          </a:avLst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ea typeface="+mn-lt"/>
              <a:cs typeface="+mn-lt"/>
            </a:rPr>
            <a:t>82,783 images</a:t>
          </a:r>
        </a:p>
      </dsp:txBody>
      <dsp:txXfrm>
        <a:off x="7549019" y="1345103"/>
        <a:ext cx="2593122" cy="1235133"/>
      </dsp:txXfrm>
    </dsp:sp>
    <dsp:sp modelId="{977917C6-B762-524E-982D-759372385820}">
      <dsp:nvSpPr>
        <dsp:cNvPr id="0" name=""/>
        <dsp:cNvSpPr/>
      </dsp:nvSpPr>
      <dsp:spPr>
        <a:xfrm>
          <a:off x="7510592" y="2820508"/>
          <a:ext cx="2669976" cy="1311987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ea typeface="+mn-lt"/>
              <a:cs typeface="+mn-lt"/>
            </a:rPr>
            <a:t>Some images have &gt;5 reference sentences</a:t>
          </a:r>
        </a:p>
      </dsp:txBody>
      <dsp:txXfrm>
        <a:off x="7549019" y="2858935"/>
        <a:ext cx="2593122" cy="123513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DC4C9-9F4B-B54F-81AB-0E3B58AA1CE0}">
      <dsp:nvSpPr>
        <dsp:cNvPr id="0" name=""/>
        <dsp:cNvSpPr/>
      </dsp:nvSpPr>
      <dsp:spPr>
        <a:xfrm>
          <a:off x="5482" y="124301"/>
          <a:ext cx="3645544" cy="1350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en-US" sz="2500" kern="1200" dirty="0">
              <a:ea typeface="+mn-lt"/>
              <a:cs typeface="+mn-lt"/>
            </a:rPr>
            <a:t>Optimizers</a:t>
          </a:r>
          <a:endParaRPr lang="en-US" sz="2500" kern="1200" dirty="0"/>
        </a:p>
      </dsp:txBody>
      <dsp:txXfrm>
        <a:off x="680482" y="124301"/>
        <a:ext cx="2295544" cy="1350000"/>
      </dsp:txXfrm>
    </dsp:sp>
    <dsp:sp modelId="{273319D3-E0FE-B247-89BE-8E8BF11F48D5}">
      <dsp:nvSpPr>
        <dsp:cNvPr id="0" name=""/>
        <dsp:cNvSpPr/>
      </dsp:nvSpPr>
      <dsp:spPr>
        <a:xfrm>
          <a:off x="5482" y="1643051"/>
          <a:ext cx="2916435" cy="258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ea typeface="+mn-lt"/>
              <a:cs typeface="+mn-lt"/>
            </a:rPr>
            <a:t>Flickr8k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 err="1">
              <a:ea typeface="+mn-lt"/>
              <a:cs typeface="+mn-lt"/>
            </a:rPr>
            <a:t>RMSProp</a:t>
          </a:r>
          <a:endParaRPr lang="en-US" sz="2500" kern="1200" dirty="0">
            <a:ea typeface="+mn-lt"/>
            <a:cs typeface="+mn-lt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ea typeface="+mn-lt"/>
              <a:cs typeface="+mn-lt"/>
            </a:rPr>
            <a:t>Flickr30k &amp; MS COCO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ea typeface="+mn-lt"/>
              <a:cs typeface="+mn-lt"/>
            </a:rPr>
            <a:t>ADAM</a:t>
          </a:r>
        </a:p>
      </dsp:txBody>
      <dsp:txXfrm>
        <a:off x="5482" y="1643051"/>
        <a:ext cx="2916435" cy="2583984"/>
      </dsp:txXfrm>
    </dsp:sp>
    <dsp:sp modelId="{04E3EAD4-CCB5-4340-84C6-46CE2736F024}">
      <dsp:nvSpPr>
        <dsp:cNvPr id="0" name=""/>
        <dsp:cNvSpPr/>
      </dsp:nvSpPr>
      <dsp:spPr>
        <a:xfrm>
          <a:off x="3435027" y="124301"/>
          <a:ext cx="3645544" cy="1350000"/>
        </a:xfrm>
        <a:prstGeom prst="chevron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ea typeface="+mn-lt"/>
              <a:cs typeface="+mn-lt"/>
            </a:rPr>
            <a:t>BLEU</a:t>
          </a:r>
        </a:p>
      </dsp:txBody>
      <dsp:txXfrm>
        <a:off x="4110027" y="124301"/>
        <a:ext cx="2295544" cy="1350000"/>
      </dsp:txXfrm>
    </dsp:sp>
    <dsp:sp modelId="{980E57D9-DC94-9740-9146-E0D835658636}">
      <dsp:nvSpPr>
        <dsp:cNvPr id="0" name=""/>
        <dsp:cNvSpPr/>
      </dsp:nvSpPr>
      <dsp:spPr>
        <a:xfrm>
          <a:off x="3435027" y="1643051"/>
          <a:ext cx="2916435" cy="258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ea typeface="+mn-lt"/>
              <a:cs typeface="+mn-lt"/>
            </a:rPr>
            <a:t>Early stopping on BLEU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ea typeface="+mn-lt"/>
              <a:cs typeface="+mn-lt"/>
            </a:rPr>
            <a:t>Corr. breakdown between log-likelihood and BLEU 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ea typeface="+mn-lt"/>
              <a:cs typeface="+mn-lt"/>
            </a:rPr>
            <a:t>BLEU for model selection</a:t>
          </a:r>
        </a:p>
      </dsp:txBody>
      <dsp:txXfrm>
        <a:off x="3435027" y="1643051"/>
        <a:ext cx="2916435" cy="2583984"/>
      </dsp:txXfrm>
    </dsp:sp>
    <dsp:sp modelId="{8A067D83-EB56-724D-AC9D-1467DB198410}">
      <dsp:nvSpPr>
        <dsp:cNvPr id="0" name=""/>
        <dsp:cNvSpPr/>
      </dsp:nvSpPr>
      <dsp:spPr>
        <a:xfrm>
          <a:off x="6864572" y="124301"/>
          <a:ext cx="3645544" cy="1350000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ea typeface="+mn-lt"/>
              <a:cs typeface="+mn-lt"/>
            </a:rPr>
            <a:t>Computing Efficiency</a:t>
          </a:r>
        </a:p>
      </dsp:txBody>
      <dsp:txXfrm>
        <a:off x="7539572" y="124301"/>
        <a:ext cx="2295544" cy="1350000"/>
      </dsp:txXfrm>
    </dsp:sp>
    <dsp:sp modelId="{2E8405BF-972B-5541-9552-BD96D37FEBD9}">
      <dsp:nvSpPr>
        <dsp:cNvPr id="0" name=""/>
        <dsp:cNvSpPr/>
      </dsp:nvSpPr>
      <dsp:spPr>
        <a:xfrm>
          <a:off x="6864572" y="1643051"/>
          <a:ext cx="2916435" cy="258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ea typeface="+mn-lt"/>
              <a:cs typeface="+mn-lt"/>
            </a:rPr>
            <a:t>Mini batches of </a:t>
          </a:r>
          <a:r>
            <a:rPr lang="en-US" sz="2500" u="sng" kern="1200" dirty="0">
              <a:ea typeface="+mn-lt"/>
              <a:cs typeface="+mn-lt"/>
            </a:rPr>
            <a:t>equal length captions</a:t>
          </a:r>
          <a:r>
            <a:rPr lang="en-US" sz="2500" kern="1200" dirty="0">
              <a:ea typeface="+mn-lt"/>
              <a:cs typeface="+mn-lt"/>
            </a:rPr>
            <a:t> to improve speed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ea typeface="+mn-lt"/>
              <a:cs typeface="+mn-lt"/>
            </a:rPr>
            <a:t>Randomly selected caption length</a:t>
          </a:r>
        </a:p>
      </dsp:txBody>
      <dsp:txXfrm>
        <a:off x="6864572" y="1643051"/>
        <a:ext cx="2916435" cy="258398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D1025-2F1B-744C-8470-78E415CD47BF}">
      <dsp:nvSpPr>
        <dsp:cNvPr id="0" name=""/>
        <dsp:cNvSpPr/>
      </dsp:nvSpPr>
      <dsp:spPr>
        <a:xfrm>
          <a:off x="0" y="0"/>
          <a:ext cx="5181600" cy="435133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Conclusion</a:t>
          </a:r>
        </a:p>
      </dsp:txBody>
      <dsp:txXfrm>
        <a:off x="0" y="0"/>
        <a:ext cx="5181600" cy="1305401"/>
      </dsp:txXfrm>
    </dsp:sp>
    <dsp:sp modelId="{9BDC9F9E-A1EF-E742-A36D-B957BC85818B}">
      <dsp:nvSpPr>
        <dsp:cNvPr id="0" name=""/>
        <dsp:cNvSpPr/>
      </dsp:nvSpPr>
      <dsp:spPr>
        <a:xfrm>
          <a:off x="518159" y="1306676"/>
          <a:ext cx="4145280" cy="13119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ea typeface="+mn-lt"/>
              <a:cs typeface="+mn-lt"/>
            </a:rPr>
            <a:t>“Attention” can help with the model interpretation</a:t>
          </a:r>
          <a:endParaRPr lang="en-US" sz="3000" kern="1200" dirty="0"/>
        </a:p>
      </dsp:txBody>
      <dsp:txXfrm>
        <a:off x="556586" y="1345103"/>
        <a:ext cx="4068426" cy="1235133"/>
      </dsp:txXfrm>
    </dsp:sp>
    <dsp:sp modelId="{5A02C159-7D7F-4149-8D39-D815BAF536D5}">
      <dsp:nvSpPr>
        <dsp:cNvPr id="0" name=""/>
        <dsp:cNvSpPr/>
      </dsp:nvSpPr>
      <dsp:spPr>
        <a:xfrm>
          <a:off x="518159" y="2820508"/>
          <a:ext cx="4145280" cy="1311987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ea typeface="+mn-lt"/>
              <a:cs typeface="+mn-lt"/>
            </a:rPr>
            <a:t>Alignments correspond well to human intuition</a:t>
          </a:r>
        </a:p>
      </dsp:txBody>
      <dsp:txXfrm>
        <a:off x="556586" y="2858935"/>
        <a:ext cx="4068426" cy="1235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1F857-FB08-7946-A8BE-994588B38735}">
      <dsp:nvSpPr>
        <dsp:cNvPr id="0" name=""/>
        <dsp:cNvSpPr/>
      </dsp:nvSpPr>
      <dsp:spPr>
        <a:xfrm rot="5400000">
          <a:off x="485981" y="1604301"/>
          <a:ext cx="1463642" cy="2435467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B4045-E429-334E-AF15-C6608A7D3B4F}">
      <dsp:nvSpPr>
        <dsp:cNvPr id="0" name=""/>
        <dsp:cNvSpPr/>
      </dsp:nvSpPr>
      <dsp:spPr>
        <a:xfrm>
          <a:off x="241663" y="2331981"/>
          <a:ext cx="2198753" cy="1927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Show</a:t>
          </a:r>
          <a:r>
            <a:rPr lang="en-US" sz="2900" kern="1200"/>
            <a:t>, Attend </a:t>
          </a:r>
          <a:r>
            <a:rPr lang="en-US" sz="2900" kern="1200" dirty="0"/>
            <a:t>&amp; Tell</a:t>
          </a:r>
        </a:p>
      </dsp:txBody>
      <dsp:txXfrm>
        <a:off x="241663" y="2331981"/>
        <a:ext cx="2198753" cy="1927336"/>
      </dsp:txXfrm>
    </dsp:sp>
    <dsp:sp modelId="{8E88F1B2-60F2-834C-B20C-F9A4E633C22B}">
      <dsp:nvSpPr>
        <dsp:cNvPr id="0" name=""/>
        <dsp:cNvSpPr/>
      </dsp:nvSpPr>
      <dsp:spPr>
        <a:xfrm>
          <a:off x="2025558" y="1424999"/>
          <a:ext cx="414859" cy="414859"/>
        </a:xfrm>
        <a:prstGeom prst="triangle">
          <a:avLst>
            <a:gd name="adj" fmla="val 100000"/>
          </a:avLst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accent3">
              <a:hueOff val="451767"/>
              <a:satOff val="16667"/>
              <a:lumOff val="-2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0974E-172F-814E-83CA-0FB68B142D47}">
      <dsp:nvSpPr>
        <dsp:cNvPr id="0" name=""/>
        <dsp:cNvSpPr/>
      </dsp:nvSpPr>
      <dsp:spPr>
        <a:xfrm rot="5400000">
          <a:off x="3177686" y="938236"/>
          <a:ext cx="1463642" cy="2435467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6F9DA-0C18-8F4C-8878-6EF2BB30E00D}">
      <dsp:nvSpPr>
        <dsp:cNvPr id="0" name=""/>
        <dsp:cNvSpPr/>
      </dsp:nvSpPr>
      <dsp:spPr>
        <a:xfrm>
          <a:off x="2933368" y="1665916"/>
          <a:ext cx="2198753" cy="1927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Transformers</a:t>
          </a:r>
        </a:p>
      </dsp:txBody>
      <dsp:txXfrm>
        <a:off x="2933368" y="1665916"/>
        <a:ext cx="2198753" cy="1927336"/>
      </dsp:txXfrm>
    </dsp:sp>
    <dsp:sp modelId="{5745EB16-0D71-684E-B026-B1B4A9E91BC9}">
      <dsp:nvSpPr>
        <dsp:cNvPr id="0" name=""/>
        <dsp:cNvSpPr/>
      </dsp:nvSpPr>
      <dsp:spPr>
        <a:xfrm>
          <a:off x="4717262" y="758934"/>
          <a:ext cx="414859" cy="414859"/>
        </a:xfrm>
        <a:prstGeom prst="triangle">
          <a:avLst>
            <a:gd name="adj" fmla="val 1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4E68D-087C-A44C-98DD-F2980C6F699B}">
      <dsp:nvSpPr>
        <dsp:cNvPr id="0" name=""/>
        <dsp:cNvSpPr/>
      </dsp:nvSpPr>
      <dsp:spPr>
        <a:xfrm rot="5400000">
          <a:off x="5869390" y="272171"/>
          <a:ext cx="1463642" cy="2435467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B9E80C-2BA3-2A4F-8F04-26D35525A373}">
      <dsp:nvSpPr>
        <dsp:cNvPr id="0" name=""/>
        <dsp:cNvSpPr/>
      </dsp:nvSpPr>
      <dsp:spPr>
        <a:xfrm>
          <a:off x="5625072" y="999851"/>
          <a:ext cx="2198753" cy="1927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Ed Questions</a:t>
          </a:r>
        </a:p>
      </dsp:txBody>
      <dsp:txXfrm>
        <a:off x="5625072" y="999851"/>
        <a:ext cx="2198753" cy="1927336"/>
      </dsp:txXfrm>
    </dsp:sp>
    <dsp:sp modelId="{89118483-90C5-A34D-B46B-884F663C39C7}">
      <dsp:nvSpPr>
        <dsp:cNvPr id="0" name=""/>
        <dsp:cNvSpPr/>
      </dsp:nvSpPr>
      <dsp:spPr>
        <a:xfrm>
          <a:off x="7408967" y="92869"/>
          <a:ext cx="414859" cy="414859"/>
        </a:xfrm>
        <a:prstGeom prst="triangle">
          <a:avLst>
            <a:gd name="adj" fmla="val 100000"/>
          </a:avLst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accent3">
              <a:hueOff val="2258833"/>
              <a:satOff val="83333"/>
              <a:lumOff val="-122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B1F85-4B0B-A943-AF74-8EBF80ED53F5}">
      <dsp:nvSpPr>
        <dsp:cNvPr id="0" name=""/>
        <dsp:cNvSpPr/>
      </dsp:nvSpPr>
      <dsp:spPr>
        <a:xfrm rot="5400000">
          <a:off x="8561095" y="-393893"/>
          <a:ext cx="1463642" cy="2435467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52823-564A-2948-9650-31C51DF65CF9}">
      <dsp:nvSpPr>
        <dsp:cNvPr id="0" name=""/>
        <dsp:cNvSpPr/>
      </dsp:nvSpPr>
      <dsp:spPr>
        <a:xfrm>
          <a:off x="8316776" y="333786"/>
          <a:ext cx="2198753" cy="1927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Q&amp;A</a:t>
          </a:r>
        </a:p>
      </dsp:txBody>
      <dsp:txXfrm>
        <a:off x="8316776" y="333786"/>
        <a:ext cx="2198753" cy="192733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D1025-2F1B-744C-8470-78E415CD47BF}">
      <dsp:nvSpPr>
        <dsp:cNvPr id="0" name=""/>
        <dsp:cNvSpPr/>
      </dsp:nvSpPr>
      <dsp:spPr>
        <a:xfrm>
          <a:off x="0" y="0"/>
          <a:ext cx="5181600" cy="435133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Future</a:t>
          </a:r>
        </a:p>
      </dsp:txBody>
      <dsp:txXfrm>
        <a:off x="0" y="0"/>
        <a:ext cx="5181600" cy="1305401"/>
      </dsp:txXfrm>
    </dsp:sp>
    <dsp:sp modelId="{9BDC9F9E-A1EF-E742-A36D-B957BC85818B}">
      <dsp:nvSpPr>
        <dsp:cNvPr id="0" name=""/>
        <dsp:cNvSpPr/>
      </dsp:nvSpPr>
      <dsp:spPr>
        <a:xfrm>
          <a:off x="518159" y="1306676"/>
          <a:ext cx="4145280" cy="13119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ea typeface="+mn-lt"/>
              <a:cs typeface="+mn-lt"/>
            </a:rPr>
            <a:t>Transformers</a:t>
          </a:r>
          <a:endParaRPr lang="en-US" sz="2900" kern="1200" dirty="0"/>
        </a:p>
      </dsp:txBody>
      <dsp:txXfrm>
        <a:off x="556586" y="1345103"/>
        <a:ext cx="4068426" cy="1235133"/>
      </dsp:txXfrm>
    </dsp:sp>
    <dsp:sp modelId="{5A02C159-7D7F-4149-8D39-D815BAF536D5}">
      <dsp:nvSpPr>
        <dsp:cNvPr id="0" name=""/>
        <dsp:cNvSpPr/>
      </dsp:nvSpPr>
      <dsp:spPr>
        <a:xfrm>
          <a:off x="518159" y="2820508"/>
          <a:ext cx="4145280" cy="1311987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ea typeface="+mn-lt"/>
              <a:cs typeface="+mn-lt"/>
            </a:rPr>
            <a:t>Can we replace CNNs and LSTMs with Transformers?</a:t>
          </a:r>
        </a:p>
      </dsp:txBody>
      <dsp:txXfrm>
        <a:off x="556586" y="2858935"/>
        <a:ext cx="4068426" cy="1235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25110-51EF-2F48-B287-3F56931971BC}">
      <dsp:nvSpPr>
        <dsp:cNvPr id="0" name=""/>
        <dsp:cNvSpPr/>
      </dsp:nvSpPr>
      <dsp:spPr>
        <a:xfrm>
          <a:off x="0" y="801504"/>
          <a:ext cx="5181600" cy="31468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150" tIns="562356" rIns="402150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Automatically learns to describe the content of the images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Two ways to train the model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State-of-the-art performance on three different datasets</a:t>
          </a:r>
        </a:p>
      </dsp:txBody>
      <dsp:txXfrm>
        <a:off x="0" y="801504"/>
        <a:ext cx="5181600" cy="3146849"/>
      </dsp:txXfrm>
    </dsp:sp>
    <dsp:sp modelId="{02541939-1D49-AF44-AAB3-64ECC95EBE49}">
      <dsp:nvSpPr>
        <dsp:cNvPr id="0" name=""/>
        <dsp:cNvSpPr/>
      </dsp:nvSpPr>
      <dsp:spPr>
        <a:xfrm>
          <a:off x="259080" y="402984"/>
          <a:ext cx="3627120" cy="797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Attention-based Model</a:t>
          </a:r>
        </a:p>
      </dsp:txBody>
      <dsp:txXfrm>
        <a:off x="297988" y="441892"/>
        <a:ext cx="3549304" cy="7192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0BC786-9607-9F40-92D2-47DE1CC7F6B1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C275FA-127D-4F41-A34E-53AF5EC2E163}">
      <dsp:nvSpPr>
        <dsp:cNvPr id="0" name=""/>
        <dsp:cNvSpPr/>
      </dsp:nvSpPr>
      <dsp:spPr>
        <a:xfrm>
          <a:off x="492024" y="334530"/>
          <a:ext cx="4629850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 the heart of scene understanding</a:t>
          </a:r>
        </a:p>
      </dsp:txBody>
      <dsp:txXfrm>
        <a:off x="492024" y="334530"/>
        <a:ext cx="4629850" cy="669409"/>
      </dsp:txXfrm>
    </dsp:sp>
    <dsp:sp modelId="{BA68E0FF-9706-3C4E-BA8D-BC5F683BE17D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A7ED83-2647-234F-8ABA-D11E83069D12}">
      <dsp:nvSpPr>
        <dsp:cNvPr id="0" name=""/>
        <dsp:cNvSpPr/>
      </dsp:nvSpPr>
      <dsp:spPr>
        <a:xfrm>
          <a:off x="875812" y="1338819"/>
          <a:ext cx="4246062" cy="669409"/>
        </a:xfrm>
        <a:prstGeom prst="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1800" kern="1200" dirty="0"/>
            <a:t>One of the primary goals of computer vision</a:t>
          </a:r>
        </a:p>
      </dsp:txBody>
      <dsp:txXfrm>
        <a:off x="875812" y="1338819"/>
        <a:ext cx="4246062" cy="669409"/>
      </dsp:txXfrm>
    </dsp:sp>
    <dsp:sp modelId="{3FB41551-F7EF-BF48-97A6-12F548EDCBED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603DA8-4781-0540-9CF0-EC4B8DD364DC}">
      <dsp:nvSpPr>
        <dsp:cNvPr id="0" name=""/>
        <dsp:cNvSpPr/>
      </dsp:nvSpPr>
      <dsp:spPr>
        <a:xfrm>
          <a:off x="875812" y="2343108"/>
          <a:ext cx="4246062" cy="669409"/>
        </a:xfrm>
        <a:prstGeom prst="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1800" kern="1200" dirty="0"/>
            <a:t>Express relationships of objects in a natural language</a:t>
          </a:r>
        </a:p>
      </dsp:txBody>
      <dsp:txXfrm>
        <a:off x="875812" y="2343108"/>
        <a:ext cx="4246062" cy="669409"/>
      </dsp:txXfrm>
    </dsp:sp>
    <dsp:sp modelId="{1B08A434-3B31-994F-80A5-EEC9CAE6427A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9D471-FC80-6540-80FD-94A4FB8AEB10}">
      <dsp:nvSpPr>
        <dsp:cNvPr id="0" name=""/>
        <dsp:cNvSpPr/>
      </dsp:nvSpPr>
      <dsp:spPr>
        <a:xfrm>
          <a:off x="492024" y="3347397"/>
          <a:ext cx="4629850" cy="669409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1800" kern="1200" dirty="0"/>
            <a:t>Mimicking human ability to compress visual information into descriptive language</a:t>
          </a:r>
        </a:p>
      </dsp:txBody>
      <dsp:txXfrm>
        <a:off x="492024" y="3347397"/>
        <a:ext cx="4629850" cy="669409"/>
      </dsp:txXfrm>
    </dsp:sp>
    <dsp:sp modelId="{ED9262CF-8D44-A741-B4CE-C49DAA1B3721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D9ADB8-F909-48D3-9F01-E42F79A9682F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4A46EC-CFB9-44A6-9ADC-F6EC345FE50D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3B583-DBE6-49AF-9B37-82B05D8012C9}">
      <dsp:nvSpPr>
        <dsp:cNvPr id="0" name=""/>
        <dsp:cNvSpPr/>
      </dsp:nvSpPr>
      <dsp:spPr>
        <a:xfrm>
          <a:off x="1435590" y="53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One of the most curious facets of human visual system</a:t>
          </a:r>
        </a:p>
      </dsp:txBody>
      <dsp:txXfrm>
        <a:off x="1435590" y="531"/>
        <a:ext cx="4732020" cy="1242935"/>
      </dsp:txXfrm>
    </dsp:sp>
    <dsp:sp modelId="{FF399491-5F41-47DE-AF8A-971DC5B00B95}">
      <dsp:nvSpPr>
        <dsp:cNvPr id="0" name=""/>
        <dsp:cNvSpPr/>
      </dsp:nvSpPr>
      <dsp:spPr>
        <a:xfrm>
          <a:off x="6167610" y="53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Allows for salient features to dynamically come to the forefront as needed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Particularly important when there is lot of clutter</a:t>
          </a:r>
        </a:p>
      </dsp:txBody>
      <dsp:txXfrm>
        <a:off x="6167610" y="531"/>
        <a:ext cx="4347989" cy="1242935"/>
      </dsp:txXfrm>
    </dsp:sp>
    <dsp:sp modelId="{B95948AD-EB01-4255-97A2-25DEAF460EFF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5A89D5-54EC-4ED5-A39D-0AF225231D56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7887B-24BE-4ABC-AE62-B36C5FD98D8F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Top-layer representations distill information to most salient objects</a:t>
          </a:r>
        </a:p>
      </dsp:txBody>
      <dsp:txXfrm>
        <a:off x="1435590" y="1554201"/>
        <a:ext cx="4732020" cy="1242935"/>
      </dsp:txXfrm>
    </dsp:sp>
    <dsp:sp modelId="{FE649AA9-9425-405C-AC8A-3AF5AA8A0F1E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Loss of information required for richer and more descriptive captions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Low-level representations can help preserve this information</a:t>
          </a:r>
        </a:p>
      </dsp:txBody>
      <dsp:txXfrm>
        <a:off x="6167610" y="1554201"/>
        <a:ext cx="4347989" cy="1242935"/>
      </dsp:txXfrm>
    </dsp:sp>
    <dsp:sp modelId="{47AC22B8-C20B-4893-A54B-C02493D1D096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C3483-F3B0-493E-A5D6-3531002FB918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57E090-B2F9-4529-97AD-05AA40E068B3}">
      <dsp:nvSpPr>
        <dsp:cNvPr id="0" name=""/>
        <dsp:cNvSpPr/>
      </dsp:nvSpPr>
      <dsp:spPr>
        <a:xfrm>
          <a:off x="1435590" y="3107870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Two attention-based image caption generators</a:t>
          </a:r>
        </a:p>
      </dsp:txBody>
      <dsp:txXfrm>
        <a:off x="1435590" y="3107870"/>
        <a:ext cx="4732020" cy="1242935"/>
      </dsp:txXfrm>
    </dsp:sp>
    <dsp:sp modelId="{68760896-F11E-401F-A90C-3C7824FE3C0F}">
      <dsp:nvSpPr>
        <dsp:cNvPr id="0" name=""/>
        <dsp:cNvSpPr/>
      </dsp:nvSpPr>
      <dsp:spPr>
        <a:xfrm>
          <a:off x="6167610" y="3107870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Soft deterministic attention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Hard stochastic attention</a:t>
          </a:r>
        </a:p>
      </dsp:txBody>
      <dsp:txXfrm>
        <a:off x="6167610" y="3107870"/>
        <a:ext cx="4347989" cy="12429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D59C2-DE74-C745-87F2-7EE5154917A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F1C6B1-A94B-9944-AC37-441F4FB94B8F}">
      <dsp:nvSpPr>
        <dsp:cNvPr id="0" name=""/>
        <dsp:cNvSpPr/>
      </dsp:nvSpPr>
      <dsp:spPr>
        <a:xfrm>
          <a:off x="4159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1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2011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300" kern="1200" dirty="0"/>
            <a:t>Generating caption templates which were filled in based on the results of object detections and attribute discovery</a:t>
          </a:r>
        </a:p>
      </dsp:txBody>
      <dsp:txXfrm>
        <a:off x="4159" y="0"/>
        <a:ext cx="1818408" cy="1740535"/>
      </dsp:txXfrm>
    </dsp:sp>
    <dsp:sp modelId="{7FA24622-50ED-3D4B-9518-03143E6495CC}">
      <dsp:nvSpPr>
        <dsp:cNvPr id="0" name=""/>
        <dsp:cNvSpPr/>
      </dsp:nvSpPr>
      <dsp:spPr>
        <a:xfrm>
          <a:off x="695796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76F4C2-A412-684D-8A27-5D5E44AFD476}">
      <dsp:nvSpPr>
        <dsp:cNvPr id="0" name=""/>
        <dsp:cNvSpPr/>
      </dsp:nvSpPr>
      <dsp:spPr>
        <a:xfrm>
          <a:off x="1913487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1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1700" kern="1200" dirty="0"/>
            <a:t>2012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300" kern="1200" dirty="0"/>
            <a:t>First retrieving similar captioned images for a large dataset and then modifying these retrieved captions to fit the query</a:t>
          </a:r>
        </a:p>
      </dsp:txBody>
      <dsp:txXfrm>
        <a:off x="1913487" y="2610802"/>
        <a:ext cx="1818408" cy="1740535"/>
      </dsp:txXfrm>
    </dsp:sp>
    <dsp:sp modelId="{142915EE-A4E7-0E4C-8159-2E9ABFE72C49}">
      <dsp:nvSpPr>
        <dsp:cNvPr id="0" name=""/>
        <dsp:cNvSpPr/>
      </dsp:nvSpPr>
      <dsp:spPr>
        <a:xfrm>
          <a:off x="2605124" y="1958102"/>
          <a:ext cx="435133" cy="435133"/>
        </a:xfrm>
        <a:prstGeom prst="ellipse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7864E-F48A-394C-AD29-B38F0932A74F}">
      <dsp:nvSpPr>
        <dsp:cNvPr id="0" name=""/>
        <dsp:cNvSpPr/>
      </dsp:nvSpPr>
      <dsp:spPr>
        <a:xfrm>
          <a:off x="3822815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1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2014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Flurry of Neural Networks based approaches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FFNN, RNN, LSTM &amp; R-CNN based approaches</a:t>
          </a:r>
        </a:p>
      </dsp:txBody>
      <dsp:txXfrm>
        <a:off x="3822815" y="0"/>
        <a:ext cx="1818408" cy="1740535"/>
      </dsp:txXfrm>
    </dsp:sp>
    <dsp:sp modelId="{15D61C27-60FB-8D44-B040-65294A8E87F7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9932E-BF1E-E643-B890-F10B4B8147AA}">
      <dsp:nvSpPr>
        <dsp:cNvPr id="0" name=""/>
        <dsp:cNvSpPr/>
      </dsp:nvSpPr>
      <dsp:spPr>
        <a:xfrm>
          <a:off x="5732144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1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2016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Show, Attend and Tell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Neural image caption generation with visual attention</a:t>
          </a:r>
        </a:p>
      </dsp:txBody>
      <dsp:txXfrm>
        <a:off x="5732144" y="2610802"/>
        <a:ext cx="1818408" cy="1740535"/>
      </dsp:txXfrm>
    </dsp:sp>
    <dsp:sp modelId="{17079B5F-3FC5-BC46-B591-D933FF744828}">
      <dsp:nvSpPr>
        <dsp:cNvPr id="0" name=""/>
        <dsp:cNvSpPr/>
      </dsp:nvSpPr>
      <dsp:spPr>
        <a:xfrm>
          <a:off x="6423781" y="1958102"/>
          <a:ext cx="435133" cy="435133"/>
        </a:xfrm>
        <a:prstGeom prst="ellipse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40221-23FD-9F45-AA18-3F4EB6114F79}">
      <dsp:nvSpPr>
        <dsp:cNvPr id="0" name=""/>
        <dsp:cNvSpPr/>
      </dsp:nvSpPr>
      <dsp:spPr>
        <a:xfrm>
          <a:off x="7641472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1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2020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An Image is worth 16 x 16 words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Transformer based architecture for image recognition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</dsp:txBody>
      <dsp:txXfrm>
        <a:off x="7641472" y="0"/>
        <a:ext cx="1818408" cy="1740535"/>
      </dsp:txXfrm>
    </dsp:sp>
    <dsp:sp modelId="{CD9F0F88-080C-5C42-BD1B-B73CDD2372AD}">
      <dsp:nvSpPr>
        <dsp:cNvPr id="0" name=""/>
        <dsp:cNvSpPr/>
      </dsp:nvSpPr>
      <dsp:spPr>
        <a:xfrm>
          <a:off x="8333110" y="1958102"/>
          <a:ext cx="435133" cy="435133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E1431C-1EC0-1C46-A7C1-1643F42110CE}">
      <dsp:nvSpPr>
        <dsp:cNvPr id="0" name=""/>
        <dsp:cNvSpPr/>
      </dsp:nvSpPr>
      <dsp:spPr>
        <a:xfrm>
          <a:off x="0" y="0"/>
          <a:ext cx="5181600" cy="435133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ea typeface="Arial"/>
              <a:cs typeface="Arial"/>
            </a:rPr>
            <a:t>LSTM generates one word at every time step, </a:t>
          </a:r>
          <a:r>
            <a:rPr lang="en-US" sz="2700" b="1" i="1" kern="1200" dirty="0">
              <a:ea typeface="Arial"/>
              <a:cs typeface="Arial"/>
            </a:rPr>
            <a:t>conditioned on</a:t>
          </a:r>
          <a:r>
            <a:rPr lang="en-US" sz="2700" kern="1200" dirty="0">
              <a:ea typeface="Arial"/>
              <a:cs typeface="Arial"/>
            </a:rPr>
            <a:t>:​</a:t>
          </a:r>
          <a:endParaRPr lang="en-US" sz="2700" kern="1200" dirty="0"/>
        </a:p>
      </dsp:txBody>
      <dsp:txXfrm>
        <a:off x="0" y="0"/>
        <a:ext cx="5181600" cy="1305401"/>
      </dsp:txXfrm>
    </dsp:sp>
    <dsp:sp modelId="{693A4B6F-4A42-B643-8DBD-E9723723D5DD}">
      <dsp:nvSpPr>
        <dsp:cNvPr id="0" name=""/>
        <dsp:cNvSpPr/>
      </dsp:nvSpPr>
      <dsp:spPr>
        <a:xfrm>
          <a:off x="518159" y="1305773"/>
          <a:ext cx="4145280" cy="8548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ea typeface="Arial"/>
              <a:cs typeface="Arial"/>
            </a:rPr>
            <a:t>Context vector </a:t>
          </a:r>
          <a:r>
            <a:rPr lang="en-US" sz="2500" kern="1200" dirty="0" err="1">
              <a:ea typeface="Arial"/>
              <a:cs typeface="Arial"/>
            </a:rPr>
            <a:t>z</a:t>
          </a:r>
          <a:r>
            <a:rPr lang="en-US" sz="2500" kern="1200" baseline="-25000" dirty="0" err="1">
              <a:ea typeface="Arial"/>
              <a:cs typeface="Arial"/>
            </a:rPr>
            <a:t>t</a:t>
          </a:r>
          <a:endParaRPr lang="en-US" sz="2500" kern="1200" dirty="0">
            <a:cs typeface="Calibri"/>
          </a:endParaRPr>
        </a:p>
      </dsp:txBody>
      <dsp:txXfrm>
        <a:off x="543197" y="1330811"/>
        <a:ext cx="4095204" cy="804787"/>
      </dsp:txXfrm>
    </dsp:sp>
    <dsp:sp modelId="{1DF95C78-D891-824B-85DB-14D14E663C28}">
      <dsp:nvSpPr>
        <dsp:cNvPr id="0" name=""/>
        <dsp:cNvSpPr/>
      </dsp:nvSpPr>
      <dsp:spPr>
        <a:xfrm>
          <a:off x="518159" y="2292154"/>
          <a:ext cx="4145280" cy="854863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ea typeface="Arial"/>
              <a:cs typeface="Arial"/>
            </a:rPr>
            <a:t>Previous hidden state h</a:t>
          </a:r>
          <a:r>
            <a:rPr lang="en-US" sz="2500" kern="1200" baseline="-25000" dirty="0">
              <a:cs typeface="Arial"/>
            </a:rPr>
            <a:t>t-1</a:t>
          </a:r>
          <a:endParaRPr lang="en-US" sz="2500" kern="1200" dirty="0">
            <a:ea typeface="Arial"/>
            <a:cs typeface="Calibri"/>
          </a:endParaRPr>
        </a:p>
      </dsp:txBody>
      <dsp:txXfrm>
        <a:off x="543197" y="2317192"/>
        <a:ext cx="4095204" cy="804787"/>
      </dsp:txXfrm>
    </dsp:sp>
    <dsp:sp modelId="{DCD52AE9-6C8F-4643-9478-BFDFE6575515}">
      <dsp:nvSpPr>
        <dsp:cNvPr id="0" name=""/>
        <dsp:cNvSpPr/>
      </dsp:nvSpPr>
      <dsp:spPr>
        <a:xfrm>
          <a:off x="518159" y="3278535"/>
          <a:ext cx="4145280" cy="854863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ea typeface="Arial"/>
              <a:cs typeface="Arial"/>
            </a:rPr>
            <a:t>Previously generated word y</a:t>
          </a:r>
          <a:r>
            <a:rPr lang="en-US" sz="2500" kern="1200" baseline="-25000" dirty="0">
              <a:cs typeface="Arial"/>
            </a:rPr>
            <a:t>t-1​</a:t>
          </a:r>
        </a:p>
      </dsp:txBody>
      <dsp:txXfrm>
        <a:off x="543197" y="3303573"/>
        <a:ext cx="4095204" cy="8047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17BA7-6A43-F04C-85F4-891BA370BD57}">
      <dsp:nvSpPr>
        <dsp:cNvPr id="0" name=""/>
        <dsp:cNvSpPr/>
      </dsp:nvSpPr>
      <dsp:spPr>
        <a:xfrm>
          <a:off x="0" y="966181"/>
          <a:ext cx="5181600" cy="3378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150" tIns="1353820" rIns="40215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n-US" sz="200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en-US" sz="200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120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kern="120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b="0" i="1" kern="120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kern="120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kern="120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mr>
                    <m:m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120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kern="120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000" b="0" i="1" kern="120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kern="120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b="0" i="1" kern="120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mr>
                  </m:m>
                </m:e>
              </m:d>
              <m:r>
                <a:rPr lang="en-US" sz="2000" b="0" i="1" kern="1200" smtClean="0">
                  <a:latin typeface="Cambria Math" panose="02040503050406030204" pitchFamily="18" charset="0"/>
                </a:rPr>
                <m:t>= </m:t>
              </m:r>
              <m:d>
                <m:dPr>
                  <m:ctrlPr>
                    <a:rPr lang="en-US" sz="200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en-US" sz="200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120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mr>
                        </m:m>
                      </m:e>
                    </m:mr>
                    <m:m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120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1200" smtClean="0">
                                  <a:latin typeface="Cambria Math" panose="02040503050406030204" pitchFamily="18" charset="0"/>
                                </a:rPr>
                                <m:t>𝑡𝑎𝑛h</m:t>
                              </m:r>
                            </m:e>
                          </m:mr>
                        </m:m>
                      </m:e>
                    </m:mr>
                  </m:m>
                </m:e>
              </m:d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𝑇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𝐷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𝑚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𝑛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,   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𝑛</m:t>
                  </m:r>
                </m:sub>
              </m:sSub>
              <m:d>
                <m:d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en-US" sz="20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en-US" sz="20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1200" smtClean="0">
                                <a:latin typeface="Cambria Math" panose="02040503050406030204" pitchFamily="18" charset="0"/>
                              </a:rPr>
                              <m:t>𝐸𝑦</m:t>
                            </m:r>
                          </m:e>
                          <m:sub>
                            <m:r>
                              <a:rPr lang="en-US" sz="2000" b="0" i="1" kern="120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kern="12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mr>
                    <m:mr>
                      <m:e>
                        <m:sSub>
                          <m:sSubPr>
                            <m:ctrlPr>
                              <a:rPr lang="en-US" sz="20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120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kern="120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kern="12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mr>
                    <m:mr>
                      <m:e>
                        <m:sSub>
                          <m:sSubPr>
                            <m:ctrlPr>
                              <a:rPr lang="en-US" sz="20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kern="120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kern="120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𝑐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</a:rPr>
                <m:t>= </m:t>
              </m:r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⊙</m:t>
              </m:r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𝑐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𝑡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−1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</a:rPr>
                <m:t>+ </m:t>
              </m:r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⊙</m:t>
              </m:r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𝑔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h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</a:rPr>
                <m:t>= </m:t>
              </m:r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𝑜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⊙</m:t>
              </m:r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m:rPr>
                      <m:sty m:val="p"/>
                    </m:rPr>
                    <a:rPr lang="en-US" sz="2000" b="0" i="0" kern="1200" smtClean="0">
                      <a:latin typeface="Cambria Math" panose="02040503050406030204" pitchFamily="18" charset="0"/>
                    </a:rPr>
                    <m:t>tanh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⁡(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𝑐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𝑡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−1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</a:rPr>
                <m:t>) </m:t>
              </m:r>
            </m:oMath>
          </a14:m>
          <a:endParaRPr lang="en-US" sz="2000" kern="1200" dirty="0"/>
        </a:p>
      </dsp:txBody>
      <dsp:txXfrm>
        <a:off x="0" y="966181"/>
        <a:ext cx="5181600" cy="3378375"/>
      </dsp:txXfrm>
    </dsp:sp>
    <dsp:sp modelId="{DEAE8868-1C2C-CD4A-B50B-26F20D7A429D}">
      <dsp:nvSpPr>
        <dsp:cNvPr id="0" name=""/>
        <dsp:cNvSpPr/>
      </dsp:nvSpPr>
      <dsp:spPr>
        <a:xfrm>
          <a:off x="259080" y="6781"/>
          <a:ext cx="3627120" cy="191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LSTM</a:t>
          </a:r>
        </a:p>
      </dsp:txBody>
      <dsp:txXfrm>
        <a:off x="352748" y="100449"/>
        <a:ext cx="3439784" cy="17314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16FAF8-84D4-134B-8243-43CBFBECEA4C}">
      <dsp:nvSpPr>
        <dsp:cNvPr id="0" name=""/>
        <dsp:cNvSpPr/>
      </dsp:nvSpPr>
      <dsp:spPr>
        <a:xfrm>
          <a:off x="2072640" y="531"/>
          <a:ext cx="3108960" cy="20715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ea typeface="+mn-lt"/>
              <a:cs typeface="+mn-lt"/>
            </a:rPr>
            <a:t>Average of the Annotation Vectors</a:t>
          </a:r>
        </a:p>
      </dsp:txBody>
      <dsp:txXfrm>
        <a:off x="2072640" y="259476"/>
        <a:ext cx="2332125" cy="1553669"/>
      </dsp:txXfrm>
    </dsp:sp>
    <dsp:sp modelId="{EEF46233-5B50-7C43-AAB5-39CBA32D17A4}">
      <dsp:nvSpPr>
        <dsp:cNvPr id="0" name=""/>
        <dsp:cNvSpPr/>
      </dsp:nvSpPr>
      <dsp:spPr>
        <a:xfrm>
          <a:off x="0" y="531"/>
          <a:ext cx="2072640" cy="207155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ea typeface="+mn-lt"/>
              <a:cs typeface="+mn-lt"/>
            </a:rPr>
            <a:t>Initial Memory State and Hidden State</a:t>
          </a:r>
          <a:endParaRPr lang="en-US" sz="2500" kern="1200" dirty="0"/>
        </a:p>
      </dsp:txBody>
      <dsp:txXfrm>
        <a:off x="101125" y="101656"/>
        <a:ext cx="1870390" cy="1869309"/>
      </dsp:txXfrm>
    </dsp:sp>
    <dsp:sp modelId="{0837BF39-4D1F-DA48-B57A-85DB436FE5FF}">
      <dsp:nvSpPr>
        <dsp:cNvPr id="0" name=""/>
        <dsp:cNvSpPr/>
      </dsp:nvSpPr>
      <dsp:spPr>
        <a:xfrm>
          <a:off x="2072640" y="2279246"/>
          <a:ext cx="3108960" cy="20715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ea typeface="+mn-lt"/>
              <a:cs typeface="+mn-lt"/>
            </a:rPr>
            <a:t>Computed by the attention model </a:t>
          </a:r>
          <a:r>
            <a:rPr lang="en-US" sz="2100" kern="1200" dirty="0" err="1">
              <a:ea typeface="+mn-lt"/>
              <a:cs typeface="+mn-lt"/>
            </a:rPr>
            <a:t>f</a:t>
          </a:r>
          <a:r>
            <a:rPr lang="en-US" sz="2100" kern="1200" baseline="-25000" dirty="0" err="1">
              <a:ea typeface="+mn-lt"/>
              <a:cs typeface="+mn-lt"/>
            </a:rPr>
            <a:t>att</a:t>
          </a:r>
          <a:r>
            <a:rPr lang="en-US" sz="2100" kern="1200" dirty="0">
              <a:ea typeface="+mn-lt"/>
              <a:cs typeface="+mn-lt"/>
            </a:rPr>
            <a:t> 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ea typeface="+mn-lt"/>
              <a:cs typeface="+mn-lt"/>
            </a:rPr>
            <a:t>MLP conditioned on the h</a:t>
          </a:r>
          <a:r>
            <a:rPr lang="en-US" sz="2100" kern="1200" baseline="-25000">
              <a:ea typeface="+mn-lt"/>
              <a:cs typeface="+mn-lt"/>
            </a:rPr>
            <a:t>t−1</a:t>
          </a:r>
          <a:r>
            <a:rPr lang="en-US" sz="2100" kern="1200">
              <a:ea typeface="+mn-lt"/>
              <a:cs typeface="+mn-lt"/>
            </a:rPr>
            <a:t>.</a:t>
          </a:r>
          <a:endParaRPr lang="en-US" sz="2100" kern="1200" dirty="0">
            <a:cs typeface="Calibri"/>
          </a:endParaRPr>
        </a:p>
      </dsp:txBody>
      <dsp:txXfrm>
        <a:off x="2072640" y="2538191"/>
        <a:ext cx="2332125" cy="1553669"/>
      </dsp:txXfrm>
    </dsp:sp>
    <dsp:sp modelId="{727A40A4-7CDE-3B47-81DF-B25E07E305C5}">
      <dsp:nvSpPr>
        <dsp:cNvPr id="0" name=""/>
        <dsp:cNvSpPr/>
      </dsp:nvSpPr>
      <dsp:spPr>
        <a:xfrm>
          <a:off x="0" y="2279246"/>
          <a:ext cx="2072640" cy="2071559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ea typeface="+mn-lt"/>
              <a:cs typeface="+mn-lt"/>
            </a:rPr>
            <a:t>Weight α</a:t>
          </a:r>
          <a:r>
            <a:rPr lang="en-US" sz="2500" kern="1200" baseline="-25000" dirty="0" err="1">
              <a:ea typeface="+mn-lt"/>
              <a:cs typeface="+mn-lt"/>
            </a:rPr>
            <a:t>i</a:t>
          </a:r>
          <a:r>
            <a:rPr lang="en-US" sz="2500" kern="1200" dirty="0">
              <a:ea typeface="+mn-lt"/>
              <a:cs typeface="+mn-lt"/>
            </a:rPr>
            <a:t> of each Annotation Vector a</a:t>
          </a:r>
          <a:r>
            <a:rPr lang="en-US" sz="2500" kern="1200" baseline="-25000" dirty="0">
              <a:ea typeface="+mn-lt"/>
              <a:cs typeface="+mn-lt"/>
            </a:rPr>
            <a:t>i</a:t>
          </a:r>
        </a:p>
      </dsp:txBody>
      <dsp:txXfrm>
        <a:off x="101125" y="2380371"/>
        <a:ext cx="1870390" cy="1869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5:47:25.622"/>
    </inkml:context>
    <inkml:brush xml:id="br0">
      <inkml:brushProperty name="width" value="0.3" units="cm"/>
      <inkml:brushProperty name="height" value="0.6" units="cm"/>
      <inkml:brushProperty name="color" value="#FCFFFF"/>
      <inkml:brushProperty name="tip" value="rectangle"/>
      <inkml:brushProperty name="rasterOp" value="maskPen"/>
    </inkml:brush>
  </inkml:definitions>
  <inkml:trace contextRef="#ctx0" brushRef="#br0">349 85,'72'0,"-8"0,-32 0,8 0,1 0,16 0,-14 0,-1 0,-11 0,-4 0,5 0,-5 0,4 0,-10 0,10 0,-11 0,11 0,-10 0,10 0,-10 0,4 0,0 0,-5 0,6 0,-7 0,-5 0,4 0,2 0,1 0,4 0,-6 0,6 0,-4 0,4 0,0 0,-4 0,10 0,-5 0,1 0,4 0,-5 0,1 0,4 0,-4 0,5 0,-5 0,4 0,-4 0,-1 0,5 0,-4 0,5 0,-5 0,4 0,-10 0,4 0,0 0,-5 0,5 0,-5 0,-1 0,14 0,-10 0,11 0,-9 0,-5 0,5 0,0 0,-4 0,10 0,-4 0,-1 0,5-5,-4 4,6-4,-1 5,-5 0,4-5,-5 4,7-4,0 5,-1 0,1-5,-1 4,1-4,0 5,-1-5,1 4,-7-8,20 8,-16-3,17-1,-14 4,-1-4,-5 5,4 0,-4-5,5 4,1-4,-7 5,5 0,-10 0,4 0,0 0,-4 0,4 0,-6 0,6 0,-4-4,4 2,0-2,-4 4,10 0,-5 0,7 0,-1 0,1 0,28 0,-14 0,16 0,-16 0,-6 0,8 0,-1 0,1 0,-1 0,-6 0,4 0,-11 0,11 0,-4 0,-1 0,-1 0,-7 0,6 0,-4 0,4 0,1 0,-6 0,6 0,0 0,-6 0,6 0,-8 0,8 0,-6 0,6 0,-8 0,1 0,14 0,-11 0,5 0,-10 0,-4 0,5 0,-5 0,4 0,-5 0,7 5,0-4,-1 4,1-5,-1 0,1 0,7 0,-6 0,6 0,-1 0,-5 0,21 0,-12 0,6 0,-10 0,-6 0,0 0,-1 0,1 0,-1 5,1-4,-7 4,6-5,-12 0,11 5,-10-4,4 3,0-4,-4 0,10 0,-11 0,11 0,-4 0,6 5,-1-4,1 4,-1-5,-5 0,4 0,-4 0,-1 0,-1 0,-6 0,6 0,-4 0,8 0,-9 5,3-4,-9 3,4 0,-5-3,5 3,-2 0,-3 1,7 4,-4-5,7 5,-4-4,6 0,-5 4,5-8,-5 3,-1 1,-5-4,3 3,-4 0,-4 10,-32 6,1 1,-41 0,11-9,-15 1,8 0,-6 0,6-6,-8-1,8-6,3 0,7 0,0 0,-7 0,5-5,-34-11,21 1,-32-7,7 14,-2 2,37 5,-1 2,4-1,1 0,-42 0,40 0,-2 0,-5 0,2 0,-33 0,30 0,2 0,-13 0,-17 0,27 0,-1 0,-35 0,44-1,1 2,-32 5,3-4,-9 4,0-6,14 6,9-4,8 4,-6 0,15-5,-7 5,8-6,1 0,6 0,-5 0,6 0,-1 0,-5 5,13-3,-6 3,0 0,-1-3,-1 8,-13-3,12 5,-22-5,6 4,-8-3,0 5,0-6,0 5,9-10,-7 4,14-6,1 0,3 5,13-4,-6 5,7-6,7 0,-6 0,-16 0,3 0,-18 0,14 0,0 0,1 0,-9 0,6 0,-14 0,7 0,-1 0,-6 0,14 0,-5 0,-1 0,7 0,-7 0,0 0,6 0,-5 0,-1 0,6-6,-14 5,15-4,0 5,3-6,6 5,-1-5,-12 6,17-4,-10 2,15-2,-1 4,6-5,-4 4,4-3,0 0,2 2,6-2,0 4,4 0,-2-4,5 3,86-6,14 6,-4 0,9-1,-4 2,2 0,0 0,1 0,7-1,0 2,-1 3,1 1,0-1,0 3,-7 2,-1 1,0-5,-2 1,-11 2,-2-1,-6-5,-1-2,0 4,-4 0,22 1,-29-4,0 0,15 4,25-5,-10 0,-9 0,6 0,-34 0,-1 0,26 0,-12 0,-1 0,13 0,-16 0,1 0,-10 0,-1 0,33 0,-17 0,-3 0,-2 0,3 0,1 0,8 0,25 0,-10 0,-27 4,1 0,35-2,-45 2,1 0,41 3,-31-5,34 12,-28-13,-1 11,-12-10,-20 3,-4-1,-18-3,0 4,-6 12,-37 2,-15 16,-49-3,38-12,-3-1,-3-2,-4 1,-15 8,-4 1,0-3,-3 0,19-4,-2 0,-5 1,1 0,-5 0,-1 0,5-2,-1-1,3-3,-4 1,-3 1,-6 2,0 0,6-4,4-3,5-2,-3 1,-19 3,-4 2,2-1,10 0,2 0,-2-1,-10-2,-2 0,8-1,3 4,0-2,-8-4,-8-2,14-1,34-1,1 0,-23-1,-10 0,12-1,-24-3,11 0,0 0,-6 0,9 0,0 0,-5 0,22 0,-2 0,18 0,2 0,-40 0,4 0,16 0,-7 0,9 0,8 0,2 0,9 0,-1 0,8 0,-6 0,5 0,1 0,-6 0,12 0,2 0,1-5,16 4,-3-4,7 1,45-18,8 0,10-2,7 0,-2 7,3 0,15-8,3-1,-1 2,1 2,1-1,-3 0,-15 2,-2 1,8 3,-2 1,20-13,-24 12,0 1,22-6,-33 7,-2 1,14-1,13-5,-15 7,8-1,-9 1,-1 6,-8-4,-8 10,-1-5,-1 6,-10 0,9 0,-12 0,7 0,0 0,-1 0,8 0,1 0,8 0,7 0,-5 0,14 0,-7 0,9 0,0 0,0 0,0 0,-16 5,-3-4,-15 4,-12-5,-2 0,-7 0,-78 0,-5 0,1 3,-8 2,-4-1,-1 2,-1 3,-3 1,19-3,-4 0,0-1,-5 1,0 0,-2 0,-4 0,-1 0,0 1,-2 2,1 1,4-1,-13 0,4 1,-5 3,4 1,24-7,2 0,-6 1,0-1,7-2,3-2,-28 4,20-8,20 0,9 0,13 0,-4 0,4 0,1 0,-6 0,12 0,-6 0,12 0,1 0,77 0,-17 0,7 0,37 0,11 0,-17 0,6 0,1 0,-16 0,2 0,1 0,4 0,-4 0,3 0,2 0,1 0,0 0,3-2,0-1,1 0,1 0,0 1,6 1,2 1,-1 0,2-1,-1 0,-12-3,1 0,0-2,-1 1,-1 1,-5 0,19 3,-6 0,0 1,2-1,-8-1,3-1,1-1,-3 2,-4 0,-1 1,-3 1,-2 0,2 1,8-1,4 0,-3 0,-4 0,1 0,-5 0,-1 0,1-3,-1 0,-7 0,-4 2,-3 0,7-4,-1 1,-13 3,-5 2,15-1,-20 0,-20 0,-10 0,-11 0,-51-13,5 10,-57-10,6 13,34-4,-3 0,-3 3,-4 0,-15-2,-4-2,0 1,-3 0,17 0,-1 1,-1-2,5-1,0-1,0 0,-34-3,3 0,24 2,3-1,-9-4,2 0,18 3,1 1,-10-3,-1-1,8 1,1 0,10 4,1-1,0-3,2 2,-31 1,3-3,9 10,0-4,0 6,-20 0,6 0,-17 0,20 0,2 0,0 0,7 0,1 0,3 0,21 0,-11 0,21-5,0 4,3-4,10 5,-4 0,5 0,-5 0,-2 0,1-4,-5 3,4-3,-6 4,-21-6,16 5,-24-10,28 10,-13-10,13 9,-13-8,12 8,-12-9,13 5,-13-1,13-2,-13 2,5 1,-6-5,-1 4,0-5,8 0,1 6,14-3,0 3,7 1,5-3,-3 3,4 0,-5-3,4 7,-4-3,5 0,-6 3,5-6,-2 6,63-10,-12 3,17 4,6 0,33-2,-30 2,1 0,1 4,0-2,6-5,0-1,-5 3,-2 1,-11 0,1-1,20-3,1 0,-23 3,1 0,24 0,-1 0,18-8,-25 12,-3 0,6-10,-11 10,0 0,2-10,25 9,-17-10,7 11,22-13,-31 12,29-5,-28 7,11 0,-1 0,8 0,-17 0,7 0,-17 0,6 0,-14 0,5-6,-7 5,-8-5,-7 2,-9 3,-6-3,-5 4,3-4,4 3,4-3,15 4,10 0,18 0,21 0,-40 0,3 0,9 0,1 0,1 0,0 0,5 0,2 0,-2 0,1 0,0 0,0 0,1 0,-3 0,-13 0,-2 0,8 0,-1 0,32 0,-41 0,1 0,48 0,-21 0,-10 0,-3 0,-14-5,-2 3,-2-3,-13 5,13 0,-13-5,6 4,0-4,-6 5,6 0,-8 0,1-5,-1 4,1-4,0 5,-1-5,1 4,-1-4,1 5,0 0,-1-5,-5 4,4-4,-11 5,1-3,-3 2,-9-3,11 4,-6 0,7 0,-3 0,8 0,0 0,14 0,-6 0,13 0,-13 0,6 0,-8 0,1 0,-1 0,8 0,-6 0,6 0,-7 0,-7 0,-1 0,-6 0,0 0,-4 0,2 0,-74 11,9 4,-14 0,-9 0,8 1,-3 1,-15 1,-5 1,18-3,-3 2,-5-2,-2-2,-7-2,-1 0,1 1,2 1,2 1,-1 0,0-1,-4-3,-1-1,1-1,1 1,5-1,2 0,0 0,1-2,-16 2,2-2,-1 0,-6-2,0-1,0 0,21-1,0 0,1 0,2-1,-12-1,3-2,1 1,3 0,1 0,2 0,4 0,1 0,1 0,-29 0,1 0,5 0,2 0,7 0,1 0,-1 0,4 0,29 0,1 0,-21 0,2 0,-7 0,16 0,-1 0,-30 0,2 0,13 0,0 0,14 0,-12 0,15 0,-8 0,9 5,-7-3,6 3,0-5,2 5,9-3,-9 3,13-5,-11 0,14 0,-1 0,2 0,1 0,4 0,-5 0,8 0,-1 0,0 0,7 0,-6 0,12 0,-12 0,12 0,-6 0,7 0,0 0,5-4,-4 4,4-8,0 3,-1-6,5 2,-6 1,1 1,-4 6,0-8,-6 3,4-4,-10 4,4-3,0 4,-4-1,10-3,-4 4,6-1,0-2,4 7,-7-8,12 8,-7-7,1 4,6-5,-5-2,10-5,5 0,8 1,0 0,4 6,2-2,-5 3,9 0,-5 3,3 2,2-2,0 4,7-8,-4 4,10-1,-4-3,-1 7,5-2,-10-1,4 4,0-3,-4 4,4 0,-6 0,0 0,-5 0,4 0,-3 0,4 0,0 0,0 0,0 0,6 0,-4 0,4 0,0 0,-5 0,6 0,-1 0,1 0,7 0,-1 0,1 0,7 0,-6 0,21 0,-12 0,22 0,14 0,2 0,-27 0,1 0,-5 0,1 0,4 0,1 0,-2 0,4 0,32 0,4 0,-18 0,2 0,-8 0,3 0,-1 0,19 0,-2 0,-4 0,-1 0,7 0,-2 0,-5 0,-1 0,0 0,0 0,0 0,0 0,-6 0,0 0,-2 0,0 0,0 0,0 0,-5 0,1 0,10 0,1 0,-11 0,-1 0,6 0,-2 0,-16 0,0 0,22 0,-2 0,13 0,2 0,-3 0,-17 0,-3 3,3 1,-18-3,-2 0,36 6,-10-3,-5 0,-12-2,-4 5,2 1,21 0,-26-1,1 0,38 2,-5-3,-40-6,-9 5,-18-4,2 4,-15-5,8 0,-1 3,-3-2,6 3,-6-4,3 0,6 0,-8 0,13 0,-11 0,9 0,-6 0,0 0,0 0,-4 0,2 0,-4 0,3-14,-3 7,-1-12,0 7,2 6,4-6,-4 8,8-6,-12 5,7-3,-1 7,-3-2,7 3,-3 0,-4 0,-2 18,-16 1,-10 19,-31 6,-21 14,26-27,-4 1,-13 10,-3 0,2-7,-2-1,-15 7,-3 0,-6 2,-3-1,-3-6,-3-1,22-8,-1 2,0-4,6-6,0-3,-1 0,-6 2,-3-1,1-1,3-4,1-2,0-1,0 2,0 0,0-3,-28-1,1-2,8 0,2-2,5-2,2-2,5 1,0 0,1 0,2 0,10 1,2-2,10-1,1-2,-45-4,7-6,-2-1,-8-1,45 8,-2 1,4 2,0 1,-4 0,-1 0,3 4,0 0,2 0,2 0,-33 0,10 0,3 0,5 0,-6 0,-1 0,-1 0,-26 0,45 0,0 0,-30 0,-13 0,38 0,3 0,-1 0,6 0,-6 0,1 0,-3 0,-17 0,-3 7,9-5,-14 10,-9-2,17-2,5 1,2-2,7-5,-2 6,-1-1,-8-5,-26 12,11-13,34 3,0-1,-22-3,-18 0,43 5,2-4,9 5,7-6,7 0,0 0,12 0,1 0,63 0,-1 0,9 0,9 0,17 0,6 0,-23 0,2 0,4 0,20 0,5 0,-4 0,-17 0,-4 0,4 0,18 0,5 0,-4 0,-14 0,-2 0,2 0,13 0,3 0,-1 0,-7 0,0 0,-2 0,-4-1,-1 1,-2 1,-12 1,-3 1,1 0,4-2,1-1,-6 1,-2 3,-2 0,17-3,-2-2,17 1,-32 0,0 0,-11 0,-1 0,39 0,-14 0,-8 0,-1 0,-7 0,-2 0,0 0,-7 0,7 0,-9 0,-6 0,-3 0,-6 0,-7 0,0 0,-12 0,-1 0,-5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5:47:51.872"/>
    </inkml:context>
    <inkml:brush xml:id="br0">
      <inkml:brushProperty name="width" value="0.35" units="cm"/>
      <inkml:brushProperty name="height" value="0.35" units="cm"/>
      <inkml:brushProperty name="color" value="#FCFFFF"/>
    </inkml:brush>
  </inkml:definitions>
  <inkml:trace contextRef="#ctx0" brushRef="#br0">884 165 24575,'47'0'0,"-3"0"0,-17 0 0,19 0 0,-7 0 0,11 0 0,19 0 0,-35 0 0,19 0 0,-28 0 0,-4 0 0,4 0 0,-6 0 0,0 0 0,0 0 0,0 0 0,0 0 0,1 0 0,-6 0 0,4 0 0,-9 0 0,4 0 0,1 0 0,0 0 0,0 0 0,4 0 0,-8 0 0,8 0 0,-4 0 0,0 0 0,4 0 0,-4 0 0,6 0 0,5 0 0,-5 0 0,11 0 0,-10 0 0,10 0 0,-10 0 0,10 0 0,-11 0 0,5 0 0,1 0 0,-6 0 0,11 0 0,-4 0 0,-1 0 0,5 0 0,-4 0 0,6 0 0,-1 0 0,-5 0 0,4 0 0,-5 0 0,1 0 0,4 0 0,-11 0 0,6 0 0,-12 0 0,-1 0 0,-5 0 0,1 0 0,-42 0 0,19 0 0,-39 0 0,19 0 0,-8 0 0,-6 0 0,-1 0 0,0 0 0,-7 0 0,5 0 0,-14 0 0,14 0 0,-6 6 0,9-5 0,-1 10 0,8-5 0,-6 6 0,5-1 0,-15 2 0,7-6 0,0 4 0,3-5 0,13 0 0,-6 5 0,7-5 0,1 0 0,-1 3 0,0-3 0,6 4 0,-4-4 0,4 3 0,1-8 0,-5 9 0,10-9 0,-4 8 0,5-8 0,1 4 0,0-1 0,4-3 0,2 3 0,5-4 0,-1 0 0,40 7 0,14 1 0,5 0 0,6 0-492,0 1 0,4-2 206,20-2 0,4 0 286,-7 3 0,2 0 0,19-3 0,-2 0 0,-33 0 0,-1 1 0,24 3 0,-3-1 0,15-6-423,-36 1 1,1 2 422,35 1 0,-27-4 0,-18 4 0,-15-6 0,-22 0 983,3 0-479,-11 4 410,-36 0-914,-15 7 0,-14-6 0,-15 2 0,20-2 0,-15 3 0,-9 6 0,6-1-365,17-5 0,-2 0 365,-29 6 0,29-3 0,0 0-87,-15 4 87,-14 6 0,13-7 0,-7 6 0,1-5 0,19 4 0,8-7 0,10-1 0,18-5 726,-2-1-726,15-5 91,-1 4-91,60 0 0,-3 3 0,7-1-492,6-3 0,4 0 147,28 6 1,4 0-148,-9-8 0,0 0 164,-20 4 0,2 2 0,-3-2 46,12-3 0,-2-1-162,5 3 1,-6 0 443,20-4 0,-38 0 0,-1 0 0,24 0 0,-21 0 983,-25 0-597,-14 0 597,-7 4 0,-8 0 0,-31 10-209,-11-2-774,-50 6 0,-5-3-492,37-4 0,-1 1 363,-5 0 0,-2 2 129,-6 2 0,-1 2 0,0-1 0,0 0 0,-6 1 0,1 0 0,6 3 0,1 0 0,3-3 0,3-1 0,10-1 0,1 0-221,3 0 0,0-3 221,-41 3 0,-2 12 0,2-12 0,3 12 0,17-13 0,1 5 0,11-7 0,8-1 0,8-1 983,7-4-753,13-2 241,8-5-471,5 3 0,53-2 0,-7 3 0,58-4 0,-46 0 0,1 0-492,5 0 0,3 0 124,21 0 0,4 0 368,0-4 0,2-1-492,12 0 0,2-1 0,1-3 0,-5-2 226,-25 3 0,-2-1-209,11 0 1,-4 0 474,19-6-124,-43 10 1,-1 1 123,27-9 983,-28 7-586,-21-1 586,-10-1 0,-14 3 0,-2-3-227,-32 3-425,-9-4-331,-38 1 0,-3-13 0,1 11 0,-8-16 0,7 23-418,-9-17 418,0 12 0,9-6 0,3 6 0,17 2 0,-6 0 0,15 4 0,-7-4 0,8 6 0,8 0 418,-6-5-418,12 4 0,-5-5 0,1 6 0,4 0 0,-5 0 0,1 0 0,4 0 0,-5 0 0,8 0 0,-1 0 0,0 0 0,-7 0 0,6 0 0,-6 0 0,7 0 0,1 0 0,5 0 0,2 0 0,6-4 0,4 3 0,2-4 0,8 2 0,30-12 0,12 2 0,48-17 0,7 6-492,-32 12 0,3-1 235,0-3 0,0 0 257,7 3 0,-2 0-382,-15 0 1,0 1 381,6-1 0,0 2 0,33-11-359,-1 11 359,-4-9 0,-35 18 0,-5-4 983,-20 6-556,-7 0 380,-7 0-807,-4 0 403,-63 0-403,-31 0 0,14 0 0,-8 0-492,-17 0 0,-3 0 164,32 0 0,0 0 0,-1 0 26,-5 0 1,0 0-1,2 0 302,-17 0 0,2 0-492,-3 1 0,4-2 251,19-2 0,2-1 241,-12 3 0,2 0-150,19-3 0,4 0 150,-48 4 0,48 0 0,9 0 983,16 0 0,12 0 0,4 3 0,40 4-276,8 3-707,52 5 0,-40-8 0,3 1-492,15 1 0,2-1 376,-11 0 0,0 0 116,8 1 0,-1-1 0,-15 0 0,-1-1-38,1 1 0,-1 0 38,31 0 0,-22 4 0,-25-11 0,-14 7 0,-7-7 983,-8 7-755,-19 0-147,-12-2-81,-36 8 0,10-12 0,-23 10 0,16-10 0,1 4 0,8-2 0,10-2 0,18 2 0,3-4 0,100 0 0,-24 0 0,4-2 0,3-2-491,32-4 491,-15-6 0,8-1 0,-20 7 0,-20-3 0,-9 10 0,-14-4 0,-5 5 0,-8 0 0,-5 0 491,-3-10-491,-2 0 0,-3-6 0,0 5 0,0 3 0,-3-1 0,2-4 0,-7-1 0,3-1 0,-5-9 0,1 8 0,-2-9 0,2 6 0,-5 0 0,3-1 0,-3-5 0,4 9 0,0-8 0,1 10 0,0-1 0,4-3 0,-3 4 0,3 0 0,-5-5 0,2 10 0,-2-9 0,1 8 0,4-3 0,-2 4 0,6 1 0,-3 0 0,4-4 0,-4 3 0,3-2 0,-2 2 0,-1 1 0,3-1 0,-7-4 0,7 3 0,-4-3 0,2 5 0,2-1 0,-7 1 0,7-6 0,-2 5 0,3-4 0,-4 4 0,3 1 0,-7-1 0,7 1 0,-2-1 0,-1 1 0,3 0 0,-7-5 0,8 4 0,-8-3 0,7 3 0,-6 1 0,6-1 0,-7 1 0,7-1 0,-6 1 0,6 0 0,-3-1 0,0 1 0,-1-1 0,1 1 0,-4-1 0,7 1 0,-6-1 0,-1 5 0,0 0 0,-4 4 0,5 0 0,-7 0 0,5 0 0,-4 0 0,4 0 0,1 0 0,-4-4 0,39 3 0,-18-2 0,40 3 0,-22 0 0,5 0 0,1 0 0,-1 0 0,1 0 0,0 0 0,-1 0 0,1 0 0,-1 0 0,-5 0 0,4 0 0,-10 0 0,10 0 0,-11 0 0,5 0 0,-5 0 0,-6 0 0,4 0 0,-9 0 0,4 0 0,-4 0 0,-1 0 0,4 0 0,-3 0 0,3 0 0,-4 0 0,0 0 0,3 0 0,-2 0 0,2 0 0,-2 0 0,-1 0 0,4 0 0,-3 0 0,3 0 0,-4 0 0,1 0 0,4 0 0,-4 0 0,5 0 0,-6 0 0,0 0 0,4 0 0,-3 0 0,2 0 0,1 0 0,-4 0 0,4 0 0,1 0 0,1 0 0,5 0 0,6 0 0,2 0 0,6 0 0,6 0 0,-4 0 0,11 0 0,-4 0 0,6 0 0,1 0 0,-8 0 0,6 0 0,-13 0 0,13 0 0,-13 0 0,6 0 0,0 0 0,1 0 0,16 0 0,11 0 0,-7 0 0,33 0 0,-39 0 0,39 0 0,-33 0 0,25 0 0,-17 0 0,7 0 0,-9 0 0,0 0 0,-8 0 0,5 0 0,-20 0 0,11 0 0,-14 0 0,1 0 0,4 0 0,-11 0 0,11 0 0,-11 0 0,12 0 0,-13 0 0,5 0 0,-6 0 0,0 0 0,-7 0 0,-1 0 0,-6 0 0,-4 0 0,3 0 0,-9 0 0,4 0 0,-4 0 0,-1 0 0,4 0 0,-3 0 0,8 0 0,-7 0 0,7 0 0,-2 0 0,4 0 0,6 0 0,-4 0 0,4 0 0,0 0 0,1 0 0,7 0 0,7-6 0,-6 5 0,13-10 0,-6 9 0,8-8 0,7 8 0,-5-9 0,14 10 0,-15-10 0,15 10 0,-6-5 0,0 6 0,5 0 0,-13 0 0,14 0 0,-15 0 0,7 0 0,-9 0 0,9 0 0,-7 0 0,7 0 0,-8 0 0,-1 0 0,9 0 0,-7 0 0,7 0 0,0 0 0,-7 0 0,7 0 0,-9 0 0,9 0 0,8 0 0,-5 0 0,3 0 0,-22 0 0,6 0 0,-6 0 0,1 0 0,5 0 0,-6 0 0,8 0 0,7 0 0,-5 0 0,-2 0 0,-2 0 0,-6 0 0,1 0 0,-2 0 0,-8 0 0,1 0 0,-1 0 0,1 0 0,-1 0 0,0 0 0,1 0 0,0 0 0,-1 0 0,-5 0 0,-2 0 0,-6 0 0,0 0 0,-1 4 0,-4-3 0,-6 6 0,-12 4 0,-1-4 0,-7 3 0,4-10 0,1 0 0,-4 0 0,2 0 0,-3 4 0,-1-3 0,-7 2 0,-22-3 0,-10 0 0,-35 7 0,37-2 0,-3 0-492,-15 3 0,-3 1 187,-5-1 0,-2 2 305,-4 3 0,-2 0-492,1 1 0,0 1 44,-2 3 0,3 1 448,20-6 0,2 0-364,-7 4 1,3-2 363,-28 2 0,42-6 0,-1 0 0,-38 4-49,13-1 49,9-1 983,8 0-596,2-6 596,9-1-20,-1-6-90,0 0-873,1 0 61,6 0-61,2 0 0,8 5 0,5-4 0,2 4 0,10-5 0,2 3 0,0-2 0,-2 3 0,-4-4 0,-6 0 0,-2 0 0,-5 0 0,-8 0 0,-2 0 0,-6 0 0,-1 0 0,1 0 0,-1 5 0,0-3 0,1 8 0,-9-8 0,-2 9 0,0-9 0,-6 9 0,15-9 0,-7 4 0,8-6 0,1 5 0,-9-3 0,14 3 0,2-5 0,10 5 0,10-4 0,-4 4 0,5-5 0,1 4 0,5-3 0,-4 3 0,8-4 0,-3 0 0,5 0 0,-1 0 0,-7 0 0,-5 0 0,-9 0 0,-3 5 0,1-4 0,-8 4 0,-10-5 0,0 5 0,-7-3 0,0 3 0,6 0 0,2-3 0,9 3 0,7 0 0,0-4 0,7 8 0,5-8 0,3 4 0,9-5 0,-5 0 0,1 0 0,-1 4 0,-6-3 0,1 3 0,0-4 0,0 0 0,0 0 0,-7 5 0,0-4 0,-14 4 0,5 0 0,-11-4 0,4 4 0,-7 0 0,1-4 0,6 5 0,3-1 0,12-4 0,2 4 0,6-1 0,-1-3 0,1 3 0,0-4 0,0 4 0,-1-3 0,1 4 0,0-5 0,5 3 0,0-2 0,6 3 0,0-4 0,30 3 0,2 3 0,38-1 0,16 7 0,14-3-492,-26-1 0,4 1 0,6 0 0,4 0 0,17 1 0,4 0 164,-29-3 0,0-1 0,0 1 84,0 0 0,0 0 0,1 0 244,3 0 0,1-1 0,-3 1 0,22 3 0,-4 0-492,-11-5 0,-2 1 341,-5 3 1,-3-2 150,-13-6 0,-1 0-320,1 3 1,0-1 319,3-2 0,-2-2 0,31 1 0,-1 0 0,-34 0 0,-2 0 983,14 0-753,-14 0 1,-1 0-231,9 0 0,25 0 0,-7 0 0,-1 0 0,-2 0 0,-9 0 983,0 0 0,-8 0 0,-3 0 0,-7 0 0,-8 0-842,-1 0-49,-8 0-92,1 0 0,-6 0 0,-2 0 0,0 0 0,-5-4 0,11 3 0,-10-3 0,10 4 0,-4 0 0,5 0 0,-5-5 0,4 4 0,-4-8 0,5 8 0,1-9 0,-7 9 0,5-9 0,-10 9 0,10-9 0,-10 5 0,4-1 0,0-3 0,2 3 0,5-5 0,1 5 0,14-9 0,-11 13 0,11-13 0,-20 14 0,4-9 0,-5 9 0,7-8 0,-1 7 0,1-3 0,0 5 0,-1-4 0,-5 2 0,4-2 0,-11-1 0,12 4 0,-12-7 0,0 7 0,-2-8 0,-3 8 0,4-8 0,0 8 0,6-8 0,-4 4 0,4-1 0,-6-3 0,0 4 0,0-1 0,0-2 0,0 2 0,0-3 0,4-1 0,-8 1 0,2 5 0,-9 0 0,1 0 0,-30-6 0,-11 4 0,-39-3 0,-8 9 0,25 0 0,-2 0-258,4 0 1,0 0 257,0 0 0,0 0 0,-43 0 0,16 0 0,1 0 0,10 0 0,18 0 0,17 0 0,12 0 0,8 0 0,51 0 515,-1 0-515,10-3 0,6-1 0,38 3 0,1-13-432,-39 10 1,0 0 431,39-4 0,0-5 0,4 11 0,-35-4 0,-2 6 0,-20 0 0,-12 0 0,-7 0 0,-7 0 863,-4 0-863,-48 0 0,-8 0 0,-1 3 0,-6 1 0,-2 0 0,-1 2-399,-6 5 0,0 2 399,5-4 0,1 0 0,-4 6 0,1 1 0,9-7 0,2-1 0,-43 14 0,5-8 0,35-1 0,10-6 0,22-2 0,14-5 0,32-18 0,46-17 0,-21 11 0,4-1-299,20-10-1,1 1 300,-21 12 0,-1 1 0,13-5 0,-3 2-340,17-5 340,8 0 0,-21 7 0,-24 9 0,-12 8 0,-18 5 0,-1 0 983,-38 21-595,-9 2-22,-17 13-366,-13 2 0,21-13 0,-16 13 0,10-12 0,5 0 0,10-6 0,9-9 0,10 3 0,6-6 0,8-3 0,21 2 0,-13-2 0,12 3 0,-19 1 0,0-1 0,-16 13 0,-21 13 0,-41 19-492,5-8 0,-9 3 164,22-16 0,-3-1 0,-4 1 0,-19 9 0,-6 1 0,-2-1 82,21-11 0,-1 0 0,-1-1 0,-1 0 0,-4-1 0,-2 0 0,-1-1 0,-2 0 49,10-3 0,-2 0 1,-2-1-1,0 0 0,1-2 0,-1-1 0,0 0 1,0-2-1,-2 0 0,0-1 0,-6 1 0,-3-1 1,0 0-1,2-1 0,4-2-49,2 0 0,4 0 0,1-2 0,-3-1 0,-17 0 0,-4-1 0,2-1 0,8-1-82,8 0 0,6-1 0,0-1 0,-7-1 0,-2 0 0,2-1 0,9 0 0,0-1 0,6 0 674,-5-3 0,3 0-346,-13 0 0,1 0 0,16 0 0,5 0 491,10 0 1,4 0 491,-21 0 0,13 0 0,7 0 0,0 0 0,1 0 0,-1 0 0,0 0 0,-7 0 0,-3 0 0,-8 6 0,0 1-679,0 7-304,0-7 0,-10 5 0,16-5 0,-13 7 0,23-7 0,1 4 0,11-5 0,-1 0 0,11-1 0,-9-1 0,11-2 0,-5 2 0,5 1 0,-4-4 0,10 7 0,-10-7 0,10 3 0,-13 1 0,7-4 0,-2 3 0,4 0 0,5-3 0,1 4 0,5-5 0,0 0 0,6 0 0,-1 0 0,33 0 0,9 0 0,63 0 0,-32 3 0,5 2-492,14 0 0,5 1 164,-19 0 0,3 1 0,-1 1 123,-3-2 0,0 1 1,-3-1 204,18 3 0,-2 0-492,6 1 0,-3-1 273,-23-1 1,-3 0 218,12 1 0,-1-1-94,-16 0 1,-3 0 93,29 5 0,-23-5 0,-20-3 983,2-5 0,-18 0 0,6 0 0,-7 4-725,6-3-258,1 4 0,7-5 0,7 0 0,1 0 0,16 0 0,-7 0 0,15 0 0,-6 0 0,0 0 0,5 0 0,-5 0 0,8 0 0,0 0 0,20 0 0,-24 0 0,31 0 0,-33 0 0,16 0 0,-19 0 0,-8 0 0,-16 0 0,-9 0 0,-11 0 0,-1 0 0,-49 0 0,15 0 0,-54-6 0,14-9 0,-17-7 0,7-5 0,-13-2 0,23-3 0,-15 2 0,9-2 0,15 7 0,4 1 0,22 8 0,0 1 0,12 5 0,1 1 0,8 1 0,1 0 0,4-4 0,0 3 0,0-4 0,0 5 0,0-1 0,0-4 0,9-1 0,7-7 0,20-7 0,14 2 0,11-7 0,15-2-954,13 4 954,-34 12 0,3 0 0,5 1 0,0 2 0,-14 4 0,0 0 0,10-4 0,-2 1 0,27-1-302,7-6 302,-4 7 0,-35 3 0,-11 0 0,-16 6 0,-10-2 0,-2 7 940,-45-2-940,-12-4 0,-7 6 0,-6 1-492,-6-7 0,-2-1 397,-11 3 0,-2 0 95,-6-4 0,2-1 0,16 1 0,1 1 0,-15 3 0,2 0 0,24-1 0,1-1 0,-15 3 0,0-1-178,16-2 1,3-2 177,-40-5 0,28 6 0,13-3 0,21 10 0,7-4 983,20 5-504,20 0-479,45 0 0,-8-4 0,8-1-492,20 4 0,4 0 108,-3-3 0,3-1 384,-20 2 0,2 0 0,-6 0 0,3 2 0,-3 0-492,16-4 0,-1 1 430,-21 4 1,-3 0 61,1-3 0,-2 0 0,26 1 0,-22-5 0,-25 7 0,-14 0 983,-17 0 0,-31 6-964,-18 3 1,-10 1-20,-12 8 0,-4 1-492,-17 1 0,-6 0 361,27-4 0,-2 1 0,-1 0-197,-1-1 0,-1 1 0,0 0 0,-6 1 0,-1 0 0,3 0-164,-16 7 0,2 0 164,23-8 0,-1-1 0,6 0-3,0 1 1,4-1 92,-13 1 1,1 0 237,19-5 0,4 0 983,-21 8-95,26-8 95,15-2 0,15-5 0,88-9-979,-20-1 1,9-1-333,9-3 0,10-2 0,2 0 82,-10 1 0,2 1 0,2-1 0,2 1 0,10-1 0,4 0 0,1 0 0,-4 1 0,-9 0 0,-3 0 0,0 0 0,3 0 0,14-1 0,4 0 0,-1 0 0,-3 2 0,-14 4 0,-2 1 0,-2 0 0,-1-2-82,16-5 0,-3-2 0,3 3 82,-16 7 0,3 3 0,-3 0 0,-7-3-246,14-6 0,-5 1 484,21 5 1,-3 1 7,-31-3 0,-6 0 983,31 4 0,-39 0 0,-25 0 0,-15 0 0,-78 7-492,17-2 1,-5 1-1,-20 2 1,-6 1-165,13-3 1,-4 1 0,0 0-299,-25 2 0,1 1-29,5-1 0,0 1 0,-7-1 0,3 1 0,20-2 0,4 1 230,-3 0 0,2-1-230,5-2 0,4-2 0,-20 3 0,22-2 0,25-4 0,14 4 983,17-5 0,31 0 0,25 0-586,16 0-397,17-6 0,-17-8 0,7-1 0,-17-4 0,-16 7 0,-10 1 0,-19 6 0,-1 1 0,-63 4 0,1 0 0,-37 0 0,19 5 0,11 2 0,12 10 0,-4-4 0,21 2 0,11-5 0,3-5 0,9-2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5:47:59.678"/>
    </inkml:context>
    <inkml:brush xml:id="br0">
      <inkml:brushProperty name="width" value="0.35" units="cm"/>
      <inkml:brushProperty name="height" value="0.35" units="cm"/>
      <inkml:brushProperty name="color" value="#FCFFFF"/>
    </inkml:brush>
  </inkml:definitions>
  <inkml:trace contextRef="#ctx0" brushRef="#br0">173 103 24575,'34'0'0,"7"0"0,-13 0 0,46 0 0,-24 0 0,22 0 0,-17 0 0,-6 0 0,10 0 0,0 0 0,-3 0 0,-14 0 0,5 0 0,-13 0 0,0 0 0,-3 0 0,-5 0 0,7 0 0,-1 0 0,1 0 0,-1 0 0,-5 0 0,4 0 0,-4 0 0,5 0 0,1 0 0,-1 0 0,1 0 0,0 0 0,-1 0 0,1 0 0,-1 0 0,1 0 0,-1 0 0,1 0 0,-6 0 0,11 0 0,-10 0 0,12 0 0,-8 0 0,1 0 0,-1 0 0,1-5 0,-1 3 0,8-2 0,-6 4 0,6-5 0,-7 4 0,6-4 0,3-1 0,-1 5 0,6-5 0,-6 6 0,8 0 0,-1 0 0,1 0 0,-1 0 0,-6 0 0,5-5 0,-6 4 0,0-5 0,-1 6 0,14 0 0,-16 0 0,16 0 0,-21-5 0,0 4 0,-1-4 0,8 5 0,-6 0 0,13-5 0,-6 3 0,1-3 0,4 5 0,-11 0 0,4 0 0,1-5 0,-6 3 0,6-3 0,-7 5 0,-1 0 0,1-5 0,6 4 0,-4-4 0,4 5 0,-6 0 0,0 0 0,-1 0 0,-5-4 0,-2 3 0,0-4 0,-4 5 0,12 0 0,-16 0 0,9 0 0,-16 0 0,3 0 0,-5 0 0,0 0 0,4 0 0,-3 0 0,3 3 0,-5-2 0,1 6 0,0-2 0,-3 3 0,2 0 0,-2 1 0,0-1 0,-2 0 0,-3 4 0,0-2 0,0 2 0,0-4 0,0 0 0,0 4 0,-8 5 0,2-7 0,-7 2 0,4-9 0,1-2 0,-9 7 0,6-7 0,-6 4 0,4-1 0,-1-3 0,-1 3 0,-3 0 0,4-3 0,-12 4 0,6-5 0,-6 0 0,1 5 0,5-4 0,-12 4 0,12-5 0,-11 4 0,10-2 0,-10 2 0,10 1 0,-4-4 0,-1 3 0,10-4 0,-8 0 0,10 0 0,0 4 0,0-4 0,6 4 0,0-4 0,-4 0 0,-2 0 0,-3 0 0,-3 0 0,1 4 0,-6-3 0,4 4 0,-10-5 0,10 0 0,-10 0 0,10 0 0,-10 0 0,10 0 0,-10 0 0,10 0 0,-10 0 0,10 0 0,-10 0 0,11 0 0,-12 0 0,12 0 0,-12 0 0,12 0 0,-12 0 0,12 0 0,-11 0 0,4 0 0,-6 0 0,6 0 0,-4 0 0,4 0 0,-5 0 0,5 0 0,-4 0 0,10 0 0,-4 0 0,6 0 0,-1 0 0,6 0 0,-4 0 0,3 0 0,-4 0 0,0 0 0,0 0 0,0 0 0,-1 0 0,-5 0 0,-1 0 0,-1 0 0,-11 0 0,9 0 0,-11 0 0,0 0 0,6 0 0,-13 0 0,6 0 0,-16 0 0,6 0 0,-5 0 0,7 0 0,-8 0 0,14 0 0,-12 0 0,13 0 0,0 0 0,3 0 0,-3 0 0,8 0 0,-2 0 0,11 0 0,6 0 0,0 0 0,-1 0 0,1 0 0,0 0 0,0 0 0,0 0 0,-1 0 0,1 0 0,5 0 0,-4 0 0,8 0 0,-8 0 0,3 0 0,1 0 0,-4 0 0,4 0 0,-6 0 0,1 0 0,5 0 0,-4 0 0,8 0 0,-8 0 0,8 0 0,-8 0 0,9 0 0,-13 0 0,6 0 0,-7 0 0,9 0 0,1 0 0,4 0 0,-4 0 0,3 0 0,-3 0 0,0 0 0,3 0 0,-8 0 0,4 0 0,-1 0 0,-3 0 0,4 0 0,-5 0 0,-1 0 0,6 0 0,-4 0 0,4 0 0,-1 0 0,-3 0 0,4 0 0,-6 0 0,1 0 0,5 0 0,-4 0 0,-1 0 0,-1 0 0,2 0 0,5 0 0,0 0 0,3 0 0,-3 0 0,5 0 0,0 0 0,-5 0 0,4 0 0,-3 0 0,4 0 0,0 0 0,-9 0 0,6 0 0,-6 0 0,9 0 0,-6 0 0,5 0 0,-9 0 0,3 0 0,1 0 0,-4 0 0,8 0 0,-3 0 0,4 0 0,1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5:48:14.980"/>
    </inkml:context>
    <inkml:brush xml:id="br0">
      <inkml:brushProperty name="width" value="0.35" units="cm"/>
      <inkml:brushProperty name="height" value="0.35" units="cm"/>
      <inkml:brushProperty name="color" value="#FCFFFF"/>
    </inkml:brush>
  </inkml:definitions>
  <inkml:trace contextRef="#ctx0" brushRef="#br0">2278 157 24575,'-39'0'0,"-3"0"0,9 0 0,-17 0 0,6 0 0,-19 0 0,20 0 0,-22 0 0,21 0 0,-4 0 0,16 0 0,-1 0 0,0 0 0,6 0 0,2 0 0,6 0 0,0 0 0,4 0 0,-3 0 0,9 0 0,-4 0 0,-1 0 0,5 0 0,-5 0 0,6 0 0,0 0 0,-5 0 0,4 0 0,-3 0 0,3 0 0,1 0 0,-4 0 0,2 0 0,-2 0 0,4 0 0,-1 0 0,-3 0 0,3 0 0,-8 0 0,7 0 0,-3 0 0,4 0 0,1 0 0,-4 0 0,2 0 0,-2 0 0,-1 0 0,3 0 0,-3 0 0,0 0 0,3 0 0,-8 0 0,8 0 0,-3 0 0,0 0 0,3 0 0,-3 0 0,0-4 0,3 3 0,-3-3 0,4 4 0,1 0 0,-4 0 0,2 0 0,-2 0 0,4 0 0,-1 0 0,-3 0 0,3-4 0,-2 3 0,2-2 0,1 3 0,-4 0 0,3 0 0,-3 0 0,3 0 0,1 0 0,-5 0 0,3 0 0,-3 0 0,4 0 0,1 0 0,-8 0 0,6 0 0,-6 0 0,7 0 0,1 0 0,-5 0 0,4 0 0,-3-4 0,3 3 0,1-2 0,-4 3 0,2 0 0,-2 0 0,4 0 0,0 0 0,-3 0 0,2 0 0,-2 0 0,-2 0 0,3 0 0,-3 0 0,5 0 0,-5 0 0,3 0 0,-3 0 0,4 0 0,1 0 0,-4 0 0,7-10 0,-2 4 0,7-9 0,0 7 0,0-1 0,0-3 0,0 3 0,0-4 0,0 5 0,0-1 0,0-3 0,0 3 0,-6 1 0,-3 4 0,-2 4 0,-1 0 0,4 0 0,-1 4 0,1 0 0,-1 1 0,1 2 0,-1-6 0,1 7 0,-1-7 0,1 2 0,-4 1 0,3-3 0,-3 3 0,5-4 0,-1 0 0,-4 0 0,3 0 0,-3 0 0,4 3 0,0-2 0,-4 2 0,4-3 0,-4 0 0,4 0 0,-3 0 0,2 0 0,-2 0 0,-3 0 0,5 0 0,-5 0 0,6 0 0,1 0 0,-4 0 0,2 0 0,-3 0 0,4 0 0,0 0 0,-3 0 0,2 0 0,-1 0 0,-1 0 0,2 0 0,-2 0 0,0 0 0,3 0 0,-6 0 0,3 0 0,-1 0 0,2 0 0,2 0 0,-3 0 0,3 0 0,-3 0 0,0 0 0,6 7 0,2 5 0,4 1 0,6 2 0,-6-7 0,2 0 0,1 3 0,0-6 0,4 5 0,-1-6 0,-2 3 0,-2 4 0,-3-3 0,0 3 0,0 0 0,0-3 0,0 4 0,0-4 0,0 0 0,0 4 0,0-3 0,0 3 0,0-3 0,0-1 0,0 4 0,0-3 0,0 3 0,0-4 0,0 0 0,0 4 0,0-3 0,0 3 0,0-4 0,0 0 0,0 4 0,0-3 0,0 3 0,0-4 0,0 0 0,20-15 0,-7 7 0,17-15 0,-5 14 0,2-9 0,5 9 0,1-9 0,-1 9 0,-5-8 0,4 8 0,-10-8 0,4 8 0,0-3 0,-5 0 0,5 3 0,-10-4 0,3 1 0,-9 3 0,9-3 0,-8 4 0,3 0 0,0 0 0,-4 0 0,5 0 0,-6 0 0,5 0 0,-3 0 0,7 0 0,-7 0 0,8 0 0,-9 0 0,9 0 0,-3 0 0,-1 0 0,4 0 0,-9-4 0,5 3 0,-1-3 0,-4 4 0,4 0 0,-4 0 0,-1 0 0,-27 12 0,13-9 0,-26 8 0,18-11 0,-5 0 0,-1 4 0,-5-3 0,4 3 0,-10-4 0,5 0 0,-7 0 0,1 0 0,-1 5 0,0-4 0,6 8 0,2-7 0,6 6 0,0-7 0,4 3 0,-3 1 0,9-4 0,-5 3 0,6-4 0,0 0 0,-4 0 0,3 0 0,-2 0 0,3 0 0,0 0 0,-4 0 0,3 0 0,-8 0 0,7 0 0,-3 0 0,0 0 0,3 0 0,-3 0 0,4 0 0,1 0 0,-3 0 0,2 0 0,-2 0 0,3 0 0,-3 0 0,3 0 0,-4 0 0,5 0 0,-2 0 0,-3 0 0,3 0 0,-3 0 0,4 0 0,4-10 0,3 1 0,2-6 0,2 5 0,-3 2 0,0-2 0,0-2 0,0 1 0,0 1 0,0 2 0,0-2 0,0 2 0,0-3 0,0 0 0,0 3 0,0-3 0,0 1 0,0 1 0,0-1 0,0-1 0,0 2 0,0-1 0,0-1 0,0 2 0,0-2 0,0 0 0,0 3 0,0-3 0,0 0 0,0 3 0,0-3 0,0 1 0,0 2 0,0-3 0,0 37 0,0-18 0,0 27 0,0-27 0,0 0 0,4 3 0,-3-2 0,2 2 0,1-3 0,-3 0 0,3 3 0,-4-3 0,0 2 0,0 1 0,3-2 0,-2 1 0,2-2 0,-3 3 0,3-3 0,-2 3 0,2-1 0,-3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6T15:48:33.287"/>
    </inkml:context>
    <inkml:brush xml:id="br0">
      <inkml:brushProperty name="width" value="0.35" units="cm"/>
      <inkml:brushProperty name="height" value="0.35" units="cm"/>
      <inkml:brushProperty name="color" value="#FCFFFF"/>
    </inkml:brush>
  </inkml:definitions>
  <inkml:trace contextRef="#ctx0" brushRef="#br0">49 1 24575,'0'24'0,"0"-2"0,0-14 0,0 0 0,0 3 0,0-2 0,0 2 0,0-1 0,0-1 0,0 2 0,3-3 0,1-1 0,3 4 0,-3-3 0,0 3 0,-4-3 0,4 0 0,-4 3 0,4-2 0,-4 3 0,0-3 0,4-1 0,-3 4 0,2-3 0,-3 3 0,0-4 0,0 1 0,4 3 0,-3-3 0,3 3 0,-4-4 0,4 0 0,-4 5 0,4-4 0,-4 3 0,0-4 0,4 0 0,-3 5 0,2-4 0,-3 3 0,0-4 0,0 0 0,4 4 0,-3-2 0,3 2 0,0-4 0,-4 0 0,4 4 0,-4-3 0,0 3 0,3-4 0,-2-1 0,3 5 0,-4-4 0,0 4 0,0-4 0,0 1 0,0-33 0,0 17 0,0-25 0,-4 27 0,0-2 0,-4 0 0,3-2 0,-1-2 0,5 4 0,-3-1 0,4-2 0,0 2 0,-3-4 0,-1 4 0,0 0 0,0-3 0,-3 6 0,-4 9 0,-2-2 0,-1 9 0,6-11 0,1 0 0,30 0 0,-16 0 0,26 0 0,-25 0 0,0 0 0,3 0 0,-2 0 0,2 0 0,-17-17 0,6 9 0,-14-10 0,13 11 0,-3 3 0,1-7 0,2 3 0,-6-4 0,3 4 0,-4 0 0,0 0 0,3 0 0,-2 0 0,3 0 0,-1-1 0,-2 1 0,2 0 0,1 0 0,-3 1 0,2-1 0,0 0 0,2-2 0,3 1 0,0-1 0,0-1 0,0 3 0,0-3 0,-3 0 0,2 2 0,-3-2 0,22 29 0,-14-12 0,13 21 0,-13-18 0,-3-1 0,2 4 0,1-3 0,-3 3 0,2-4 0,-3 0 0,0 3 0,0-3 0,0 3 0,0 0 0,0-2 0,0 2 0,0 0 0,0-3 0,0 2 0,0 1 0,0-3 0,-10-1 0,1-7 0,-3-4 0,2 0 0,6-3 0,24 3 0,-13 0 0,23 1 0,-22 3 0,0 0 0,4 0 0,-3 0 0,3 0 0,-3 0 0,-1 0 0,4 0 0,-7-7 0,2-1 0,-10-3 0,2-1 0,-6 4 0,3 0 0,-4 0 0,0 1 0,4-1 0,-3 0 0,2 1 0,1-1 0,-6 0 0,5 4 0,-6-3 0,0 7 0,6-7 0,-8 6 0,36 16 0,-19-6 0,22 14 0,-18-15 0,-4 1 0,5-5 0,-1 4 0,0-4 0,1 1 0,-1 2 0,0-6 0,1 6 0,-1-6 0,0 7 0,1-7 0,-1 2 0,4-3 0,-3 0 0,2 4 0,-4-3 0,1 3 0,4 3 0,-3-5 0,3 5 0,-4-7 0,0 3 0,4-2 0,-3 3 0,3 0 0,1-3 0,2 2 0,-1-3 0,4 0 0,-9 4 0,9-3 0,-3 3 0,-1-1 0,-1-2 0,0 3 0,-3-4 0,3 4 0,-5-3 0,1 2 0,-33 4 0,12-5 0,-21 5 0,19-7 0,6 0 0,0 4 0,-5-3 0,4 2 0,-3-3 0,4 0 0,0 0 0,-4 0 0,2 0 0,-2 0 0,4 0 0,0 0 0,-4 0 0,3 0 0,-2 0 0,2 0 0,1 0 0,-4 0 0,3 0 0,-4 0 0,5 0 0,0 0 0,-6 0 0,5 0 0,-4 0 0,4 0 0,1 0 0,-4 0 0,2 0 0,-2 0 0,3 0 0,1 0 0,-5 0 0,3 0 0,-3 0 0,0 0 0,3 0 0,-3 0 0,-1 0 0,5 0 0,-4 0 0,4 0 0,1 0 0,-3 0 0,35 4 0,-19-3 0,29 6 0,-26-6 0,0 3 0,4-4 0,-2 4 0,6-3 0,-6 2 0,3-3 0,-5 0 0,0 0 0,-33 0 0,17 0 0,-26-1 0,30-3 0,-3 3 0,-4-6 0,2 6 0,-2-5 0,5 1 0,13-7 0,14 2 0,14-5 0,31-5 0,15-2-492,-27 9 0,5 1 246,10-5 0,0 2 246,-9 5 0,-1 1 0,14-4 0,-1 1-290,-19 3 0,-2 2 290,1-1 0,-1 1 0,36-2 0,-36-2 0,-9 10 0,-17-8 983,-10 8-536,-6-7 179,3 4-626,-1-1 0,13 2 0,-3 3 0,10 0 0,-10 0 0,-1 0 0,-2 0 0,-9 0 0,4 0 0,-4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A1C4-EA97-5F42-B7EC-26F67B9A5F4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60704-FFC8-E444-BA4B-321761828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98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the talk on ”Show, Attend and Tell: A Neural Image Caption Generation Algorithm with Visual Attention" by Abnormal Distribution!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60704-FFC8-E444-BA4B-3217618286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20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cs typeface="Calibri" panose="020F0502020204030204"/>
              </a:rPr>
              <a:t>Algorithm:</a:t>
            </a:r>
          </a:p>
          <a:p>
            <a:r>
              <a:rPr lang="en-US" sz="2400" dirty="0">
                <a:ea typeface="+mn-lt"/>
                <a:cs typeface="+mn-lt"/>
              </a:rPr>
              <a:t>Mechanism </a:t>
            </a:r>
            <a:r>
              <a:rPr lang="en-US" sz="2400" dirty="0" err="1">
                <a:ea typeface="+mn-lt"/>
                <a:cs typeface="+mn-lt"/>
              </a:rPr>
              <a:t>φ</a:t>
            </a:r>
            <a:r>
              <a:rPr lang="en-US" sz="2400" dirty="0">
                <a:ea typeface="+mn-lt"/>
                <a:cs typeface="+mn-lt"/>
              </a:rPr>
              <a:t> will compute </a:t>
            </a:r>
            <a:r>
              <a:rPr lang="en-US" sz="2400" dirty="0" err="1">
                <a:ea typeface="+mn-lt"/>
                <a:cs typeface="+mn-lt"/>
              </a:rPr>
              <a:t>z</a:t>
            </a:r>
            <a:r>
              <a:rPr lang="en-US" sz="2400" baseline="-25000" dirty="0" err="1">
                <a:ea typeface="+mn-lt"/>
                <a:cs typeface="+mn-lt"/>
              </a:rPr>
              <a:t>t</a:t>
            </a:r>
            <a:r>
              <a:rPr lang="en-US" sz="2400" dirty="0">
                <a:ea typeface="+mn-lt"/>
                <a:cs typeface="+mn-lt"/>
              </a:rPr>
              <a:t> from the annotation vectors a</a:t>
            </a:r>
            <a:r>
              <a:rPr lang="en-US" sz="2400" baseline="-25000" dirty="0">
                <a:ea typeface="+mn-lt"/>
                <a:cs typeface="+mn-lt"/>
              </a:rPr>
              <a:t>i</a:t>
            </a:r>
            <a:r>
              <a:rPr lang="en-US" sz="2400" dirty="0">
                <a:ea typeface="+mn-lt"/>
                <a:cs typeface="+mn-lt"/>
              </a:rPr>
              <a:t> :</a:t>
            </a:r>
            <a:endParaRPr lang="en-US" sz="2400" dirty="0">
              <a:cs typeface="Calibri" panose="020F0502020204030204"/>
            </a:endParaRPr>
          </a:p>
          <a:p>
            <a:pPr lvl="1" algn="just"/>
            <a:r>
              <a:rPr lang="en-US" sz="1800" dirty="0">
                <a:ea typeface="+mn-lt"/>
                <a:cs typeface="+mn-lt"/>
              </a:rPr>
              <a:t>In </a:t>
            </a:r>
            <a:r>
              <a:rPr lang="en-US" sz="1800" u="sng" dirty="0">
                <a:ea typeface="+mn-lt"/>
                <a:cs typeface="+mn-lt"/>
              </a:rPr>
              <a:t>hard</a:t>
            </a:r>
            <a:r>
              <a:rPr lang="en-US" sz="1800" dirty="0">
                <a:ea typeface="+mn-lt"/>
                <a:cs typeface="+mn-lt"/>
              </a:rPr>
              <a:t> attention: α</a:t>
            </a:r>
            <a:r>
              <a:rPr lang="en-US" sz="1800" baseline="-25000" dirty="0" err="1">
                <a:ea typeface="+mn-lt"/>
                <a:cs typeface="+mn-lt"/>
              </a:rPr>
              <a:t>i</a:t>
            </a:r>
            <a:r>
              <a:rPr lang="en-US" sz="1800" dirty="0">
                <a:ea typeface="+mn-lt"/>
                <a:cs typeface="+mn-lt"/>
              </a:rPr>
              <a:t> = prob. that location </a:t>
            </a:r>
            <a:r>
              <a:rPr lang="en-US" sz="1800" i="1" dirty="0" err="1">
                <a:ea typeface="+mn-lt"/>
                <a:cs typeface="+mn-lt"/>
              </a:rPr>
              <a:t>i</a:t>
            </a:r>
            <a:r>
              <a:rPr lang="en-US" sz="1800" dirty="0">
                <a:ea typeface="+mn-lt"/>
                <a:cs typeface="+mn-lt"/>
              </a:rPr>
              <a:t> is the right place to focus for producing the next word </a:t>
            </a:r>
          </a:p>
          <a:p>
            <a:pPr lvl="1" algn="just"/>
            <a:r>
              <a:rPr lang="en-US" sz="1800" dirty="0">
                <a:ea typeface="+mn-lt"/>
                <a:cs typeface="+mn-lt"/>
              </a:rPr>
              <a:t>In </a:t>
            </a:r>
            <a:r>
              <a:rPr lang="en-US" sz="1800" u="sng" dirty="0">
                <a:ea typeface="+mn-lt"/>
                <a:cs typeface="+mn-lt"/>
              </a:rPr>
              <a:t>soft</a:t>
            </a:r>
            <a:r>
              <a:rPr lang="en-US" sz="1800" dirty="0">
                <a:ea typeface="+mn-lt"/>
                <a:cs typeface="+mn-lt"/>
              </a:rPr>
              <a:t> attention: α</a:t>
            </a:r>
            <a:r>
              <a:rPr lang="en-US" sz="1800" baseline="-25000" dirty="0" err="1">
                <a:ea typeface="+mn-lt"/>
                <a:cs typeface="+mn-lt"/>
              </a:rPr>
              <a:t>i</a:t>
            </a:r>
            <a:r>
              <a:rPr lang="en-US" sz="1800" dirty="0">
                <a:ea typeface="+mn-lt"/>
                <a:cs typeface="+mn-lt"/>
              </a:rPr>
              <a:t> = relative importance to give to location </a:t>
            </a:r>
            <a:r>
              <a:rPr lang="en-US" sz="1800" i="1" dirty="0" err="1">
                <a:ea typeface="+mn-lt"/>
                <a:cs typeface="+mn-lt"/>
              </a:rPr>
              <a:t>i</a:t>
            </a:r>
            <a:r>
              <a:rPr lang="en-US" sz="1800" dirty="0">
                <a:ea typeface="+mn-lt"/>
                <a:cs typeface="+mn-lt"/>
              </a:rPr>
              <a:t> in blending the α</a:t>
            </a:r>
            <a:r>
              <a:rPr lang="en-US" sz="1800" baseline="-25000" dirty="0">
                <a:ea typeface="+mn-lt"/>
                <a:cs typeface="+mn-lt"/>
              </a:rPr>
              <a:t>i</a:t>
            </a:r>
            <a:r>
              <a:rPr lang="en-US" sz="1800" dirty="0">
                <a:ea typeface="+mn-lt"/>
                <a:cs typeface="+mn-lt"/>
              </a:rPr>
              <a:t>’s together. </a:t>
            </a:r>
          </a:p>
          <a:p>
            <a:pPr lvl="1" algn="just"/>
            <a:endParaRPr lang="en-US" sz="1800" dirty="0">
              <a:ea typeface="+mn-lt"/>
              <a:cs typeface="+mn-lt"/>
            </a:endParaRPr>
          </a:p>
          <a:p>
            <a:pPr lvl="1" algn="just"/>
            <a:endParaRPr lang="en-US" sz="1800" dirty="0">
              <a:ea typeface="+mn-lt"/>
              <a:cs typeface="+mn-lt"/>
            </a:endParaRPr>
          </a:p>
          <a:p>
            <a:r>
              <a:rPr lang="en-US" sz="2400" dirty="0" err="1">
                <a:ea typeface="+mn-lt"/>
                <a:cs typeface="+mn-lt"/>
              </a:rPr>
              <a:t>z</a:t>
            </a:r>
            <a:r>
              <a:rPr lang="en-US" sz="2400" baseline="-25000" dirty="0" err="1">
                <a:ea typeface="+mn-lt"/>
                <a:cs typeface="+mn-lt"/>
              </a:rPr>
              <a:t>t</a:t>
            </a:r>
            <a:r>
              <a:rPr lang="en-US" sz="2400" dirty="0">
                <a:ea typeface="+mn-lt"/>
                <a:cs typeface="+mn-lt"/>
              </a:rPr>
              <a:t> =&gt; dynamic rep. of the relevant part of the image at time </a:t>
            </a:r>
            <a:r>
              <a:rPr lang="en-US" sz="2400" i="1" dirty="0">
                <a:ea typeface="+mn-lt"/>
                <a:cs typeface="+mn-lt"/>
              </a:rPr>
              <a:t>t </a:t>
            </a:r>
            <a:r>
              <a:rPr lang="en-US" sz="2400" dirty="0">
                <a:ea typeface="+mn-lt"/>
                <a:cs typeface="+mn-lt"/>
              </a:rPr>
              <a:t>(</a:t>
            </a:r>
            <a:r>
              <a:rPr lang="en-US" sz="2400" dirty="0" err="1">
                <a:ea typeface="+mn-lt"/>
                <a:cs typeface="+mn-lt"/>
              </a:rPr>
              <a:t>contect</a:t>
            </a:r>
            <a:r>
              <a:rPr lang="en-US" sz="2400" dirty="0">
                <a:ea typeface="+mn-lt"/>
                <a:cs typeface="+mn-lt"/>
              </a:rPr>
              <a:t> vector)</a:t>
            </a:r>
          </a:p>
          <a:p>
            <a:r>
              <a:rPr lang="en-US" sz="2400" dirty="0" err="1">
                <a:ea typeface="+mn-lt"/>
                <a:cs typeface="+mn-lt"/>
              </a:rPr>
              <a:t>h</a:t>
            </a:r>
            <a:r>
              <a:rPr lang="en-US" sz="2400" baseline="-25000" dirty="0" err="1">
                <a:ea typeface="+mn-lt"/>
                <a:cs typeface="+mn-lt"/>
              </a:rPr>
              <a:t>t</a:t>
            </a:r>
            <a:r>
              <a:rPr lang="en-US" sz="2400" dirty="0">
                <a:ea typeface="+mn-lt"/>
                <a:cs typeface="+mn-lt"/>
              </a:rPr>
              <a:t> (hidden state) =&gt; varies as the output RNN advances in its output sequence</a:t>
            </a:r>
          </a:p>
          <a:p>
            <a:r>
              <a:rPr lang="en-US" sz="2400" dirty="0">
                <a:ea typeface="+mn-lt"/>
                <a:cs typeface="+mn-lt"/>
              </a:rPr>
              <a:t>Deep output layer =&gt; compute the output word probability </a:t>
            </a:r>
            <a:r>
              <a:rPr lang="en-US" sz="2400" dirty="0" err="1">
                <a:ea typeface="+mn-lt"/>
                <a:cs typeface="+mn-lt"/>
              </a:rPr>
              <a:t>y</a:t>
            </a:r>
            <a:r>
              <a:rPr lang="en-US" sz="2400" baseline="-25000" dirty="0" err="1">
                <a:ea typeface="+mn-lt"/>
                <a:cs typeface="+mn-lt"/>
              </a:rPr>
              <a:t>t</a:t>
            </a:r>
            <a:r>
              <a:rPr lang="en-US" sz="2400" dirty="0">
                <a:ea typeface="+mn-lt"/>
                <a:cs typeface="+mn-lt"/>
              </a:rPr>
              <a:t> (given </a:t>
            </a:r>
            <a:r>
              <a:rPr lang="en-US" sz="2400" dirty="0" err="1">
                <a:ea typeface="+mn-lt"/>
                <a:cs typeface="+mn-lt"/>
              </a:rPr>
              <a:t>h</a:t>
            </a:r>
            <a:r>
              <a:rPr lang="en-US" sz="2400" baseline="-25000" dirty="0" err="1">
                <a:ea typeface="+mn-lt"/>
                <a:cs typeface="+mn-lt"/>
              </a:rPr>
              <a:t>t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z</a:t>
            </a:r>
            <a:r>
              <a:rPr lang="en-US" sz="2400" baseline="-25000" dirty="0" err="1">
                <a:ea typeface="+mn-lt"/>
                <a:cs typeface="+mn-lt"/>
              </a:rPr>
              <a:t>t</a:t>
            </a:r>
            <a:r>
              <a:rPr lang="en-US" sz="2400" dirty="0">
                <a:ea typeface="+mn-lt"/>
                <a:cs typeface="+mn-lt"/>
              </a:rPr>
              <a:t>, y</a:t>
            </a:r>
            <a:r>
              <a:rPr lang="en-US" sz="2400" baseline="-25000" dirty="0">
                <a:ea typeface="+mn-lt"/>
                <a:cs typeface="+mn-lt"/>
              </a:rPr>
              <a:t>t-1</a:t>
            </a:r>
            <a:r>
              <a:rPr lang="en-US" sz="2400" dirty="0">
                <a:ea typeface="+mn-lt"/>
                <a:cs typeface="+mn-lt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60704-FFC8-E444-BA4B-3217618286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76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60704-FFC8-E444-BA4B-3217618286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41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60704-FFC8-E444-BA4B-3217618286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96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60704-FFC8-E444-BA4B-3217618286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41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60704-FFC8-E444-BA4B-3217618286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36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Attention models (soft and hard) were trained with SGD using adaptive learning rate</a:t>
            </a:r>
            <a:endParaRPr lang="en-US" sz="2400" dirty="0">
              <a:cs typeface="Calibri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Flickr8k dataset: </a:t>
            </a:r>
            <a:r>
              <a:rPr lang="en-US" sz="2000" dirty="0" err="1">
                <a:ea typeface="+mn-lt"/>
                <a:cs typeface="+mn-lt"/>
              </a:rPr>
              <a:t>RMSProp</a:t>
            </a:r>
            <a:r>
              <a:rPr lang="en-US" sz="2000" dirty="0">
                <a:ea typeface="+mn-lt"/>
                <a:cs typeface="+mn-lt"/>
              </a:rPr>
              <a:t> worked best</a:t>
            </a:r>
          </a:p>
          <a:p>
            <a:pPr marL="971550" lvl="1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Flickr30k/MS COCO datasets: ADAM optimizer was used</a:t>
            </a: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To improve speed, formed mini batches with randomly selected </a:t>
            </a:r>
            <a:r>
              <a:rPr lang="en-US" sz="2400" u="sng" dirty="0">
                <a:ea typeface="+mn-lt"/>
                <a:cs typeface="+mn-lt"/>
              </a:rPr>
              <a:t>equal length </a:t>
            </a:r>
            <a:r>
              <a:rPr lang="en-US" sz="2400" dirty="0">
                <a:ea typeface="+mn-lt"/>
                <a:cs typeface="+mn-lt"/>
              </a:rPr>
              <a:t>captions</a:t>
            </a: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Regularization</a:t>
            </a:r>
          </a:p>
          <a:p>
            <a:pPr marL="971550" lvl="1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Dropout and early stopping based on BLEU scores</a:t>
            </a:r>
          </a:p>
          <a:p>
            <a:pPr marL="971550" lvl="1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Breakdown in correlation btw. validation set log-likelihood and BLEU in later stages of training</a:t>
            </a:r>
          </a:p>
          <a:p>
            <a:pPr marL="971550" lvl="1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Used BLEU scoring for model selection</a:t>
            </a: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Use </a:t>
            </a:r>
            <a:r>
              <a:rPr lang="en-US" sz="2400" dirty="0" err="1">
                <a:ea typeface="+mn-lt"/>
                <a:cs typeface="+mn-lt"/>
              </a:rPr>
              <a:t>Whetlab</a:t>
            </a:r>
            <a:r>
              <a:rPr lang="en-US" sz="2400" dirty="0">
                <a:ea typeface="+mn-lt"/>
                <a:cs typeface="+mn-lt"/>
              </a:rPr>
              <a:t> for hyperparameter tuning for Flickr8k using soft attention</a:t>
            </a: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Theano was used for 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60704-FFC8-E444-BA4B-3217618286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75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60704-FFC8-E444-BA4B-3217618286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8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do a deep dive into a Transfer Learning Algorithm: Spectral Feature Adaptation or SFA in short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60704-FFC8-E444-BA4B-3217618286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88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for us, this paper raises one very pertinent question:</a:t>
            </a:r>
          </a:p>
          <a:p>
            <a:endParaRPr lang="en-US" dirty="0"/>
          </a:p>
          <a:p>
            <a:r>
              <a:rPr lang="en-US" dirty="0"/>
              <a:t>- Can we combine Data-based interpretations and model-based interpretation to improve the performance of transfer learning?</a:t>
            </a:r>
          </a:p>
          <a:p>
            <a:endParaRPr lang="en-US" dirty="0"/>
          </a:p>
          <a:p>
            <a:r>
              <a:rPr lang="en-US" dirty="0"/>
              <a:t>- For example, Will combining data-based interpretations (like Spectral Feature Alignment) with model-based interpretations (like Deep Learning Sentiment Model) give better outcomes for the target domain?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60704-FFC8-E444-BA4B-3217618286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81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move on to Q&amp;A. However we will first address the question asked on 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60704-FFC8-E444-BA4B-3217618286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30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us, Eduardo, Jessica, Rohit, and Stuart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60704-FFC8-E444-BA4B-3217618286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49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60704-FFC8-E444-BA4B-3217618286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59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60704-FFC8-E444-BA4B-3217618286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99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60704-FFC8-E444-BA4B-3217618286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66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60704-FFC8-E444-BA4B-3217618286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18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60704-FFC8-E444-BA4B-3217618286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7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1" indent="-285750" algn="just">
              <a:buFont typeface="Courier New"/>
              <a:buChar char="○"/>
            </a:pPr>
            <a:r>
              <a:rPr lang="en-US" dirty="0"/>
              <a:t>where:</a:t>
            </a:r>
          </a:p>
          <a:p>
            <a:pPr marL="285750" lvl="2" indent="-285750" algn="just">
              <a:buFont typeface="Wingdings"/>
              <a:buChar char="▪"/>
            </a:pPr>
            <a:r>
              <a:rPr lang="en-US" dirty="0"/>
              <a:t>it = input state</a:t>
            </a:r>
          </a:p>
          <a:p>
            <a:pPr marL="285750" lvl="2" indent="-285750" algn="just">
              <a:buFont typeface="Wingdings"/>
              <a:buChar char="▪"/>
            </a:pPr>
            <a:r>
              <a:rPr lang="en-US" dirty="0" err="1"/>
              <a:t>gt</a:t>
            </a:r>
            <a:r>
              <a:rPr lang="en-US" dirty="0"/>
              <a:t> = input modulator</a:t>
            </a:r>
          </a:p>
          <a:p>
            <a:pPr marL="285750" lvl="2" indent="-285750" algn="just">
              <a:buFont typeface="Wingdings"/>
              <a:buChar char="▪"/>
            </a:pPr>
            <a:r>
              <a:rPr lang="en-US" dirty="0"/>
              <a:t>ft = forget state</a:t>
            </a:r>
          </a:p>
          <a:p>
            <a:pPr marL="285750" lvl="2" indent="-285750" algn="just">
              <a:buFont typeface="Wingdings"/>
              <a:buChar char="▪"/>
            </a:pPr>
            <a:r>
              <a:rPr lang="en-US" dirty="0" err="1"/>
              <a:t>ct</a:t>
            </a:r>
            <a:r>
              <a:rPr lang="en-US" dirty="0"/>
              <a:t> = memory</a:t>
            </a:r>
          </a:p>
          <a:p>
            <a:pPr marL="285750" lvl="2" indent="-285750" algn="just">
              <a:buFont typeface="Wingdings"/>
              <a:buChar char="▪"/>
            </a:pPr>
            <a:r>
              <a:rPr lang="en-US" dirty="0" err="1"/>
              <a:t>ot</a:t>
            </a:r>
            <a:r>
              <a:rPr lang="en-US" dirty="0"/>
              <a:t> = output</a:t>
            </a:r>
          </a:p>
          <a:p>
            <a:pPr marL="285750" lvl="2" indent="-285750" algn="just">
              <a:buFont typeface="Wingdings"/>
              <a:buChar char="▪"/>
            </a:pPr>
            <a:r>
              <a:rPr lang="en-US" dirty="0" err="1"/>
              <a:t>ht</a:t>
            </a:r>
            <a:r>
              <a:rPr lang="en-US" dirty="0"/>
              <a:t> = hidden state </a:t>
            </a:r>
          </a:p>
          <a:p>
            <a:pPr marL="285750" lvl="2" indent="-285750" algn="just">
              <a:buFont typeface="Wingdings"/>
              <a:buChar char="▪"/>
            </a:pPr>
            <a:r>
              <a:rPr lang="en-US" dirty="0" err="1"/>
              <a:t>zt</a:t>
            </a:r>
            <a:r>
              <a:rPr lang="en-US" dirty="0"/>
              <a:t> ∈ RD = context vector, to capture the visual information associated with a particular input location</a:t>
            </a:r>
          </a:p>
          <a:p>
            <a:pPr marL="285750" lvl="2" indent="-285750" algn="just">
              <a:buFont typeface="Wingdings"/>
              <a:buChar char="▪"/>
            </a:pPr>
            <a:r>
              <a:rPr lang="en-US" dirty="0"/>
              <a:t>E ∈ Rm × K = embedding matrix of dimension m x K</a:t>
            </a:r>
          </a:p>
          <a:p>
            <a:pPr marL="285750" lvl="2" indent="-285750" algn="just">
              <a:buFont typeface="Wingdings"/>
              <a:buChar char="▪"/>
            </a:pPr>
            <a:r>
              <a:rPr lang="en-US" dirty="0" err="1"/>
              <a:t>σ</a:t>
            </a:r>
            <a:r>
              <a:rPr lang="en-US" dirty="0"/>
              <a:t> and </a:t>
            </a:r>
          </a:p>
          <a:p>
            <a:pPr lvl="2"/>
            <a:r>
              <a:rPr lang="en-US" dirty="0"/>
              <a:t>⨀ be the logistic sigmoid activation &amp; element-wise multiplication respectively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60704-FFC8-E444-BA4B-3217618286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77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60704-FFC8-E444-BA4B-3217618286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5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07249-5BCD-D44D-AC9D-46F7F7455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A7C00-9F8B-4A4A-B5B2-E3F8C8887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B83B6-8CDC-1749-87AD-11AE8ECD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7025-D7A3-6642-83A2-D65882FE95A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86F39-9E31-984D-B01B-F6F79CC1E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Sequential Data | ComputeFest 2020 - Harvard SEAS">
            <a:extLst>
              <a:ext uri="{FF2B5EF4-FFF2-40B4-BE49-F238E27FC236}">
                <a16:creationId xmlns:a16="http://schemas.microsoft.com/office/drawing/2014/main" id="{C7577B7C-E044-4644-9AC7-286CD2578A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10" y="136525"/>
            <a:ext cx="1981180" cy="202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B8F9D-96F6-CB4C-840A-F1AB861F7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956B0-40A9-3A4F-95D0-EC7059AF0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30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D73F-822A-D245-B0C4-8FB564DC7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BB3AE9-65DC-A440-9FB0-A59CDF302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F9FBC-4055-8D47-8BB3-22CDC8B29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7025-D7A3-6642-83A2-D65882FE95A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79A40-DF70-4F40-9E6F-B8F70CEE6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36A1-5143-AF43-9FD3-8923EF3A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956B0-40A9-3A4F-95D0-EC7059AF0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4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48DBA5-4AB6-6846-8761-7F6C674D7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9C144A-EAC0-4147-BA1F-14C9EBF99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2FEBA-756F-A542-869B-F4068D3F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7025-D7A3-6642-83A2-D65882FE95A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FE2ED-375F-9044-B082-323CDB5D0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A5858-DA0B-0043-8237-FCBAA0616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956B0-40A9-3A4F-95D0-EC7059AF0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58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3986-0BAC-3C41-97FC-3DD65CA4E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9F8CF-3CC0-3942-9051-FF7BA94FC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2DEF1-874B-6141-90F5-9675569C0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7025-D7A3-6642-83A2-D65882FE95A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0F0D0-BC60-EB44-B270-A7E00DF8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500DD-5CE9-B642-9A10-02C0A0C83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956B0-40A9-3A4F-95D0-EC7059AF0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634CF-448A-0E43-87E7-600D0A84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69D7A-C675-2C49-A7F2-70E66D629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2D2CB-C60E-4944-A096-600E0BBB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7025-D7A3-6642-83A2-D65882FE95A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9026E-8D2F-1546-B67F-EDF5DE85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A1FF2-CE3F-F34F-8520-81167F324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956B0-40A9-3A4F-95D0-EC7059AF0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3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8878-3B51-E349-B782-B5FE813E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B9266-AC2F-2442-B13E-A57B39B6E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3AA22-D882-B741-B3DD-B72D5EEFC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BD0B3-9375-8E44-9029-5C1BAF5B1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7025-D7A3-6642-83A2-D65882FE95A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5AA5E-5119-C543-9A36-63B664A48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1F4A7-164F-DD40-BDF3-15EB1CFE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956B0-40A9-3A4F-95D0-EC7059AF0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40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A623-3141-E64F-8735-3C4E5194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8F0D9-7CEC-A542-A1B3-56B6D8347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89C75-D557-2A41-9C85-59D186AA1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A1EBAF-043C-A944-AA77-7CFF03EE7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A06D32-6885-1846-9777-44E15EA6DB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A3E874-B46E-1442-A0DF-C5C6DC58B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7025-D7A3-6642-83A2-D65882FE95A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325FF1-DDD2-C64E-9AF9-C771ADE33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8321D3-32EE-F04A-84E7-4EAD86EE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956B0-40A9-3A4F-95D0-EC7059AF0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26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9187-4924-A94E-BB9E-A346F263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5A35D-2893-A74A-A33E-69DDCDFC8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7025-D7A3-6642-83A2-D65882FE95A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DE751-DFAB-9347-9EE1-4EC6A14B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CC568-2F08-7045-A412-EBF5C342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956B0-40A9-3A4F-95D0-EC7059AF0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01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E136C0-FD0E-DF4F-B1EC-D22B35999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7025-D7A3-6642-83A2-D65882FE95A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E8B40-9E95-D14C-B1C4-E754A5C89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DB721-A12C-AE4E-B270-F3F0CD0DE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956B0-40A9-3A4F-95D0-EC7059AF0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70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6D8C1-86AF-8247-A2FE-36FF55E4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938A5-C620-9C43-9661-546C36EF0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FDC2E-2D34-BE46-AFF1-4284137E8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3A1AE-1C44-0747-8CBE-0027381B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7025-D7A3-6642-83A2-D65882FE95A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F2167-60E3-F34E-8F7E-6A4E8F3AC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37887-5D5C-2F49-A9E7-CE7E17244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956B0-40A9-3A4F-95D0-EC7059AF0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40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B0F4-4080-D240-BBD9-95C679D25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C61ECE-C8E5-4945-AF48-91C943FF40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34748-1B8B-B742-9103-C819A2C4F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2ED9C-A9DC-9946-A483-DB318130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7025-D7A3-6642-83A2-D65882FE95A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F378C-9B23-B74E-833A-0241C623B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BDB5D-F7EA-0744-9E07-40FB3A5F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956B0-40A9-3A4F-95D0-EC7059AF0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6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quential Data | ComputeFest 2020 - Harvard SEAS">
            <a:extLst>
              <a:ext uri="{FF2B5EF4-FFF2-40B4-BE49-F238E27FC236}">
                <a16:creationId xmlns:a16="http://schemas.microsoft.com/office/drawing/2014/main" id="{EF379F5D-BD34-574D-ACDF-AAA1CC3838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734" y="5401734"/>
            <a:ext cx="1456266" cy="14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74BB7-1EE6-7841-AA5D-DA8AFE827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2FDFF-DB38-984C-A08C-1AE3D9814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AFAFF-094F-8845-BEE2-11D8C68C79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B7025-D7A3-6642-83A2-D65882FE95A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A07CB-FD42-2E46-83B8-F457237E7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D2727-B1A5-BB4B-9B8A-4ADC00B21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956B0-40A9-3A4F-95D0-EC7059AF0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8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customXml" Target="../ink/ink5.xml"/><Relationship Id="rId3" Type="http://schemas.openxmlformats.org/officeDocument/2006/relationships/image" Target="../media/image14.png"/><Relationship Id="rId7" Type="http://schemas.openxmlformats.org/officeDocument/2006/relationships/customXml" Target="../ink/ink2.xml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1.png"/><Relationship Id="rId4" Type="http://schemas.openxmlformats.org/officeDocument/2006/relationships/image" Target="https://neurohive.io/wp-content/uploads/2018/11/vgg16-1-e1542731207177.png" TargetMode="External"/><Relationship Id="rId9" Type="http://schemas.openxmlformats.org/officeDocument/2006/relationships/customXml" Target="../ink/ink3.xml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6" Type="http://schemas.openxmlformats.org/officeDocument/2006/relationships/diagramColors" Target="../diagrams/colors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0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12.xml"/><Relationship Id="rId12" Type="http://schemas.openxmlformats.org/officeDocument/2006/relationships/diagramColors" Target="../diagrams/colors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11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diagramLayout" Target="../diagrams/layout12.xml"/><Relationship Id="rId4" Type="http://schemas.openxmlformats.org/officeDocument/2006/relationships/diagramData" Target="../diagrams/data14.xml"/><Relationship Id="rId9" Type="http://schemas.openxmlformats.org/officeDocument/2006/relationships/diagramData" Target="../diagrams/data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3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21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5.xml"/><Relationship Id="rId11" Type="http://schemas.openxmlformats.org/officeDocument/2006/relationships/image" Target="../media/image37.png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38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6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9753F-07FC-584A-BF08-3F2D2701C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78" y="1461033"/>
            <a:ext cx="11943643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Show, Attend and Tell: Neural Image Caption Generation with Visual Attention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6803154-3518-654B-8048-12416CCD60C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4178" y="3940708"/>
                <a:ext cx="11943643" cy="1655762"/>
              </a:xfrm>
            </p:spPr>
            <p:txBody>
              <a:bodyPr>
                <a:normAutofit lnSpcReduction="10000"/>
              </a:bodyPr>
              <a:lstStyle/>
              <a:p>
                <a:endParaRPr lang="en-US" sz="1200" b="1" dirty="0"/>
              </a:p>
              <a:p>
                <a:endParaRPr lang="en-US" sz="1200" b="1" dirty="0"/>
              </a:p>
              <a:p>
                <a14:m>
                  <m:oMath xmlns:m="http://schemas.openxmlformats.org/officeDocument/2006/math">
                    <m:r>
                      <a:rPr lang="el-GR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𝜶𝜷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𝒏𝒐𝒓𝒎𝒂𝒍</m:t>
                    </m:r>
                  </m:oMath>
                </a14:m>
                <a:r>
                  <a:rPr lang="en-US" sz="3200" b="1" i="1" dirty="0">
                    <a:latin typeface="Cambria" panose="02040503050406030204" pitchFamily="18" charset="0"/>
                  </a:rPr>
                  <a:t> </a:t>
                </a:r>
                <a:r>
                  <a:rPr lang="en-US" sz="3200" b="1" dirty="0">
                    <a:latin typeface="Cambria" panose="02040503050406030204" pitchFamily="18" charset="0"/>
                  </a:rPr>
                  <a:t>Distri</a:t>
                </a:r>
                <a14:m>
                  <m:oMath xmlns:m="http://schemas.openxmlformats.org/officeDocument/2006/math">
                    <m:r>
                      <a:rPr lang="el-GR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</a:rPr>
                  <a:t>ution</a:t>
                </a:r>
                <a:endParaRPr lang="en-US" sz="3000" b="1" dirty="0">
                  <a:latin typeface="Cambria" panose="02040503050406030204" pitchFamily="18" charset="0"/>
                </a:endParaRPr>
              </a:p>
              <a:p>
                <a:r>
                  <a:rPr lang="en-US" sz="3200" b="1" dirty="0">
                    <a:latin typeface="Cambria" panose="02040503050406030204" pitchFamily="18" charset="0"/>
                  </a:rPr>
                  <a:t>AC295/CS115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6803154-3518-654B-8048-12416CCD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4178" y="3940708"/>
                <a:ext cx="11943643" cy="1655762"/>
              </a:xfrm>
              <a:blipFill>
                <a:blip r:embed="rId3"/>
                <a:stretch>
                  <a:fillRect b="-5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101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CD03A-5D7A-9D43-91B6-80863EF4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– Oxford VGG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F6486B7-8B4A-1C46-B7A4-549CD2482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867" y="1825624"/>
            <a:ext cx="1431259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2" descr="VGG16 - Convolutional Network for Classification and Detection">
            <a:extLst>
              <a:ext uri="{FF2B5EF4-FFF2-40B4-BE49-F238E27FC236}">
                <a16:creationId xmlns:a16="http://schemas.microsoft.com/office/drawing/2014/main" id="{5B4D7A18-6A65-B040-B541-E5108B29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32"/>
          <a:stretch>
            <a:fillRect/>
          </a:stretch>
        </p:blipFill>
        <p:spPr bwMode="auto">
          <a:xfrm>
            <a:off x="2077155" y="1537568"/>
            <a:ext cx="8060267" cy="501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0365591-4678-1849-A352-91052F18DB7D}"/>
                  </a:ext>
                </a:extLst>
              </p14:cNvPr>
              <p14:cNvContentPartPr/>
              <p14:nvPr/>
            </p14:nvContentPartPr>
            <p14:xfrm>
              <a:off x="7538933" y="5712036"/>
              <a:ext cx="2609280" cy="439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0365591-4678-1849-A352-91052F18DB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4933" y="5604036"/>
                <a:ext cx="2716920" cy="65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7306BB7-8997-5D4F-96A7-AD63E6ECE8A7}"/>
                  </a:ext>
                </a:extLst>
              </p14:cNvPr>
              <p14:cNvContentPartPr/>
              <p14:nvPr/>
            </p14:nvContentPartPr>
            <p14:xfrm>
              <a:off x="7401413" y="5676756"/>
              <a:ext cx="2626560" cy="704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7306BB7-8997-5D4F-96A7-AD63E6ECE8A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38413" y="5613756"/>
                <a:ext cx="2752200" cy="8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FF6ED24-76F1-9A48-8C75-80F3BA5033FB}"/>
                  </a:ext>
                </a:extLst>
              </p14:cNvPr>
              <p14:cNvContentPartPr/>
              <p14:nvPr/>
            </p14:nvContentPartPr>
            <p14:xfrm>
              <a:off x="8779853" y="3501636"/>
              <a:ext cx="1396800" cy="88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FF6ED24-76F1-9A48-8C75-80F3BA5033F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16853" y="3438636"/>
                <a:ext cx="15224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178DC0-B860-CB4B-B520-0DC4FCA9CE2F}"/>
                  </a:ext>
                </a:extLst>
              </p14:cNvPr>
              <p14:cNvContentPartPr/>
              <p14:nvPr/>
            </p14:nvContentPartPr>
            <p14:xfrm>
              <a:off x="9400133" y="4066836"/>
              <a:ext cx="820440" cy="152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178DC0-B860-CB4B-B520-0DC4FCA9CE2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37133" y="4003836"/>
                <a:ext cx="9460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44A89B5-AEA6-A04C-94DB-1220DA3F8177}"/>
                  </a:ext>
                </a:extLst>
              </p14:cNvPr>
              <p14:cNvContentPartPr/>
              <p14:nvPr/>
            </p14:nvContentPartPr>
            <p14:xfrm>
              <a:off x="9381053" y="4069356"/>
              <a:ext cx="504000" cy="208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44A89B5-AEA6-A04C-94DB-1220DA3F817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18053" y="4006716"/>
                <a:ext cx="629640" cy="33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935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04621F-3F6E-4E4F-9EC8-3B16AAFAE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48" y="1481328"/>
            <a:ext cx="2926080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Decoder – LSTM with Attention</a:t>
            </a:r>
          </a:p>
        </p:txBody>
      </p:sp>
      <p:sp>
        <p:nvSpPr>
          <p:cNvPr id="5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: Shape 3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BA992F-DEC7-BA42-92DF-DE1517FCFCA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" r="1" b="10939"/>
          <a:stretch/>
        </p:blipFill>
        <p:spPr bwMode="auto"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83436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D2B5-18F9-E34E-9DD1-289A78134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– LSTM with Attention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89B00708-086B-0848-91C4-461E5298F41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5538337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Content Placeholder 13">
                <a:extLst>
                  <a:ext uri="{FF2B5EF4-FFF2-40B4-BE49-F238E27FC236}">
                    <a16:creationId xmlns:a16="http://schemas.microsoft.com/office/drawing/2014/main" id="{931B1590-B834-3B46-B567-DB0032E46A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531337802"/>
                  </p:ext>
                </p:extLst>
              </p:nvPr>
            </p:nvGraphicFramePr>
            <p:xfrm>
              <a:off x="6172200" y="18256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Choice>
        <mc:Fallback xmlns="">
          <p:graphicFrame>
            <p:nvGraphicFramePr>
              <p:cNvPr id="14" name="Content Placeholder 13">
                <a:extLst>
                  <a:ext uri="{FF2B5EF4-FFF2-40B4-BE49-F238E27FC236}">
                    <a16:creationId xmlns:a16="http://schemas.microsoft.com/office/drawing/2014/main" id="{931B1590-B834-3B46-B567-DB0032E46A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531337802"/>
                  </p:ext>
                </p:extLst>
              </p:nvPr>
            </p:nvGraphicFramePr>
            <p:xfrm>
              <a:off x="6172200" y="18256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50734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3E463-A047-4B6D-A4C8-F2F85C61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Decoder – LSTM with Attention</a:t>
            </a:r>
            <a:endParaRPr lang="en-US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35EA144C-2D3D-A54E-AC4D-C80DEB576A2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8667573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53CD95-C400-0041-A90A-84F8A05B7BA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𝑖𝑛𝑖𝑡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𝑖𝑛𝑖𝑡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𝑎𝑡𝑡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E53CD95-C400-0041-A90A-84F8A05B7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8"/>
                <a:stretch>
                  <a:fillRect t="-28198" b="-18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811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3E463-A047-4B6D-A4C8-F2F85C61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Decoder – LSTM with Attention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Content Placeholder 14">
                <a:extLst>
                  <a:ext uri="{FF2B5EF4-FFF2-40B4-BE49-F238E27FC236}">
                    <a16:creationId xmlns:a16="http://schemas.microsoft.com/office/drawing/2014/main" id="{10527D23-2DCD-0545-8338-6C464FC8105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37394170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5" name="Content Placeholder 14">
                <a:extLst>
                  <a:ext uri="{FF2B5EF4-FFF2-40B4-BE49-F238E27FC236}">
                    <a16:creationId xmlns:a16="http://schemas.microsoft.com/office/drawing/2014/main" id="{10527D23-2DCD-0545-8338-6C464FC8105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37394170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67970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E45E-AA37-6D43-8B16-B7086FC7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Show, Attend &amp; Tell – Architecture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B66618C-65B0-0E41-B9DD-FCF5DAA5C0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46921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6172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97A5-437F-1E46-BA58-9A5BC9433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2320" cy="1340803"/>
          </a:xfrm>
        </p:spPr>
        <p:txBody>
          <a:bodyPr/>
          <a:lstStyle/>
          <a:p>
            <a:r>
              <a:rPr lang="en-US" dirty="0"/>
              <a:t>Soft vs Hard Attention</a:t>
            </a:r>
          </a:p>
        </p:txBody>
      </p:sp>
      <p:pic>
        <p:nvPicPr>
          <p:cNvPr id="4" name="Picture 4" descr="A picture containing different, looking, building, window&#10;&#10;Description automatically generated">
            <a:extLst>
              <a:ext uri="{FF2B5EF4-FFF2-40B4-BE49-F238E27FC236}">
                <a16:creationId xmlns:a16="http://schemas.microsoft.com/office/drawing/2014/main" id="{E38235D1-1F11-4D69-A808-1FC6DB287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3237" y="1717199"/>
            <a:ext cx="8717280" cy="1946910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Diagram 5">
                <a:extLst>
                  <a:ext uri="{FF2B5EF4-FFF2-40B4-BE49-F238E27FC236}">
                    <a16:creationId xmlns:a16="http://schemas.microsoft.com/office/drawing/2014/main" id="{8873E524-4B2A-418C-A63B-1219334E8ED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23845907"/>
                  </p:ext>
                </p:extLst>
              </p:nvPr>
            </p:nvGraphicFramePr>
            <p:xfrm>
              <a:off x="732950" y="3942126"/>
              <a:ext cx="10318458" cy="232235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3" name="Diagram 5">
                <a:extLst>
                  <a:ext uri="{FF2B5EF4-FFF2-40B4-BE49-F238E27FC236}">
                    <a16:creationId xmlns:a16="http://schemas.microsoft.com/office/drawing/2014/main" id="{8873E524-4B2A-418C-A63B-1219334E8ED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23845907"/>
                  </p:ext>
                </p:extLst>
              </p:nvPr>
            </p:nvGraphicFramePr>
            <p:xfrm>
              <a:off x="732950" y="3942126"/>
              <a:ext cx="10318458" cy="232235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88398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74E00-E27C-E645-9EFA-8EC5A81C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(Stochastic) Attention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3D86-0C88-8A48-8BDF-25E43B662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 Captioning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CE1AA4-81A6-4742-B1F9-D0E1D7776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Incorrect Captioning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F6120F8-10EA-7D42-B9E6-87E944BFB19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200" y="2569972"/>
            <a:ext cx="5183188" cy="3554794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76EB8CA-637A-1C4B-A703-67EEB307B0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9788" y="2662561"/>
            <a:ext cx="5157787" cy="33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23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97A5-437F-1E46-BA58-9A5BC943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(Stochastic)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4B18A74B-309C-8F4B-BCDE-765CD0F3CFB4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004600072"/>
                  </p:ext>
                </p:extLst>
              </p:nvPr>
            </p:nvGraphicFramePr>
            <p:xfrm>
              <a:off x="838200" y="18256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4B18A74B-309C-8F4B-BCDE-765CD0F3CFB4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004600072"/>
                  </p:ext>
                </p:extLst>
              </p:nvPr>
            </p:nvGraphicFramePr>
            <p:xfrm>
              <a:off x="838200" y="18256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809E85E4-8225-414E-B88E-F45A7AF304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778375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endParaRPr lang="en-US" sz="63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5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5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55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5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5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sz="5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55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55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≤</m:t>
                      </m:r>
                      <m:func>
                        <m:funcPr>
                          <m:ctrlPr>
                            <a:rPr lang="en-US" sz="5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55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5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5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r>
                                <a:rPr lang="en-US" sz="55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5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5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sz="5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55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55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5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55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5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5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55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55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55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5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55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5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5500" b="0" i="1" smtClean="0"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</m:e>
                      </m:func>
                    </m:oMath>
                  </m:oMathPara>
                </a14:m>
                <a:endParaRPr lang="en-US" sz="5500" b="0" dirty="0"/>
              </a:p>
              <a:p>
                <a:pPr marL="0" indent="0">
                  <a:buNone/>
                </a:pPr>
                <a:endParaRPr lang="en-US" sz="97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5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5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sSub>
                        <m:sSubPr>
                          <m:ctrlPr>
                            <a:rPr lang="en-US" sz="5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𝑀𝑢𝑙𝑡𝑖𝑛𝑜𝑢𝑖𝑙𝑙𝑖</m:t>
                          </m:r>
                        </m:e>
                        <m:sub>
                          <m:r>
                            <a:rPr lang="en-US" sz="5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5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5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5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5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5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sz="55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5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5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5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sSub>
                        <m:sSubPr>
                          <m:ctrlPr>
                            <a:rPr lang="en-US" sz="5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5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5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55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5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55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5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55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5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55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55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55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5500" b="0" i="1" smtClean="0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55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5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55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5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5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5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5500" b="0" i="1" smtClean="0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</m:oMath>
                  </m:oMathPara>
                </a14:m>
                <a:endParaRPr lang="en-US" sz="5500" b="0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809E85E4-8225-414E-B88E-F45A7AF304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778375"/>
              </a:xfrm>
              <a:blipFill>
                <a:blip r:embed="rId12"/>
                <a:stretch>
                  <a:fillRect t="-24138" b="-4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984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97A5-437F-1E46-BA58-9A5BC943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(Stochastic)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ACDD5A69-5AF7-8C4B-8149-74C97F14795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2637126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ACDD5A69-5AF7-8C4B-8149-74C97F14795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2637126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88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506B197-8FB1-E249-97C2-8EF7B066EC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𝑛𝑜𝑟𝑚𝑎𝑙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Distri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dirty="0"/>
                  <a:t>ution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506B197-8FB1-E249-97C2-8EF7B066EC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62DA0A-63D4-B941-93D2-BE31EA8AC8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49401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30934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4E7FE8-9305-DD4E-8D1C-C28599742C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786040"/>
            <a:ext cx="5183188" cy="3122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974E00-E27C-E645-9EFA-8EC5A81C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(Deterministic) Attention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3D86-0C88-8A48-8BDF-25E43B662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 Captioning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CE1AA4-81A6-4742-B1F9-D0E1D7776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Incorrect Captioning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B48D1C-468B-9C4D-9AB1-1708DB6202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733306"/>
            <a:ext cx="5157787" cy="322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72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97A5-437F-1E46-BA58-9A5BC943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(Deterministic)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4B18A74B-309C-8F4B-BCDE-765CD0F3CFB4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966035752"/>
                  </p:ext>
                </p:extLst>
              </p:nvPr>
            </p:nvGraphicFramePr>
            <p:xfrm>
              <a:off x="838200" y="18256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4B18A74B-309C-8F4B-BCDE-765CD0F3CFB4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966035752"/>
                  </p:ext>
                </p:extLst>
              </p:nvPr>
            </p:nvGraphicFramePr>
            <p:xfrm>
              <a:off x="838200" y="18256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809E85E4-8225-414E-B88E-F45A7AF304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3300" b="0" dirty="0"/>
              </a:p>
              <a:p>
                <a:pPr marL="0" indent="0" algn="ctr">
                  <a:buNone/>
                </a:pPr>
                <a:endParaRPr lang="en-US" sz="8800" b="0" dirty="0"/>
              </a:p>
              <a:p>
                <a:pPr marL="0" lv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b="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7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,|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7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7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sz="27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7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7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27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7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700" b="0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809E85E4-8225-414E-B88E-F45A7AF304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11"/>
                <a:stretch>
                  <a:fillRect b="-47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636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97A5-437F-1E46-BA58-9A5BC943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(Deterministic) Attention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B18A74B-309C-8F4B-BCDE-765CD0F3CFB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8325446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809E85E4-8225-414E-B88E-F45A7AF304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:endParaRPr lang="en-US" sz="5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𝐸𝑛𝑐𝑜𝑢𝑟𝑎𝑔𝑒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≈1</m:t>
                          </m:r>
                        </m:e>
                      </m:nary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𝑎𝑑𝑑𝑖𝑡𝑖𝑜𝑛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𝑡𝑖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endParaRPr lang="en-US" sz="6700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3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300" b="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3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3300" b="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33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3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3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3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3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3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33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3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3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sz="33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3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3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3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3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3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3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3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3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3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3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3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3300" b="0" dirty="0"/>
              </a:p>
              <a:p>
                <a:pPr marL="0" indent="0">
                  <a:buNone/>
                </a:pPr>
                <a:endParaRPr lang="en-US" sz="2700" b="0" dirty="0"/>
              </a:p>
              <a:p>
                <a:pPr marL="0" indent="0">
                  <a:buNone/>
                </a:pPr>
                <a:endParaRPr lang="en-US" sz="65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33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3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33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3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3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33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3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sz="3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3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3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3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1 − 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33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33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sz="33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3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3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3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33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33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300" b="0" dirty="0"/>
              </a:p>
              <a:p>
                <a:pPr marL="0" indent="0">
                  <a:buNone/>
                </a:pPr>
                <a:endParaRPr lang="en-US" sz="2700" dirty="0"/>
              </a:p>
              <a:p>
                <a:pPr marL="0" indent="0">
                  <a:buNone/>
                </a:pPr>
                <a:endParaRPr lang="en-US" sz="2700" b="0" dirty="0"/>
              </a:p>
              <a:p>
                <a:pPr marL="0" indent="0">
                  <a:buNone/>
                </a:pPr>
                <a:endParaRPr lang="en-US" sz="2700" b="0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809E85E4-8225-414E-B88E-F45A7AF304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7"/>
                <a:stretch>
                  <a:fillRect t="-14826" b="-24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886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841C-1A5D-4838-A182-56C246798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Datasets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B6C91D-BBD0-E846-9793-9C9A7F2B4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21907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4148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2E5E8-971C-C345-BE4D-F364FE0D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E99777-5AB5-984E-B0B4-29588EF786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8046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965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0833-E6B7-164E-B9DE-4E753F7BE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Quantitative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52A7C-F4BE-D84F-B009-3E14A7BB1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en-US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5041B159-5F23-48CB-9D87-11F6AB7EC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53" y="1595034"/>
            <a:ext cx="8838616" cy="42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45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4837D-1003-B148-9C1D-ECE10ECE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Analysis - Visualization</a:t>
            </a:r>
          </a:p>
        </p:txBody>
      </p:sp>
      <p:pic>
        <p:nvPicPr>
          <p:cNvPr id="4" name="Picture 4" descr="A picture containing photo, showing, different, show&#10;&#10;Description automatically generated">
            <a:extLst>
              <a:ext uri="{FF2B5EF4-FFF2-40B4-BE49-F238E27FC236}">
                <a16:creationId xmlns:a16="http://schemas.microsoft.com/office/drawing/2014/main" id="{8D615113-A368-413F-94F7-E57D817C8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2209" y="1773885"/>
            <a:ext cx="9753600" cy="4105275"/>
          </a:xfrm>
        </p:spPr>
      </p:pic>
    </p:spTree>
    <p:extLst>
      <p:ext uri="{BB962C8B-B14F-4D97-AF65-F5344CB8AC3E}">
        <p14:creationId xmlns:p14="http://schemas.microsoft.com/office/powerpoint/2010/main" val="3315543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018F-2D0D-C348-88A6-BF3248D2C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of Image Captioning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A159F52-F48F-F746-AC61-B72FA5E9D3E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85930329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7260FBCE-9EB5-C04C-9457-EB12233C918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41941199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8276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FF67A1-BCE8-9940-AA3C-1AAA596EA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Image is worth 16 x 16 words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987726-E075-2E48-8795-DBC3D0B25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Transformers for Image Recognition at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06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76650-23CD-4E42-8CB2-DFED5CD1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DE88FE-C0B5-3046-B224-0DDB9D923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0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63F9E-D0F4-CE47-BCD2-800C9A77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6590524-346D-E544-BA02-CC2300FF18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65985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6273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FF67A1-BCE8-9940-AA3C-1AAA596EA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 Questions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987726-E075-2E48-8795-DBC3D0B25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76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00C679-D803-154B-93BE-0C2B6C18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Dddd</a:t>
            </a:r>
            <a:r>
              <a:rPr lang="en-US" dirty="0"/>
              <a:t> -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BB57C-4CF9-B94A-964B-E0D0D444D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34840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00C679-D803-154B-93BE-0C2B6C18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Taaa</a:t>
            </a:r>
            <a:r>
              <a:rPr lang="en-US" dirty="0"/>
              <a:t> – Response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F5A1F1-DC8F-9143-9816-240366A87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48780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FF67A1-BCE8-9940-AA3C-1AAA596EA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Please!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987726-E075-2E48-8795-DBC3D0B25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13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FF67A1-BCE8-9940-AA3C-1AAA596EA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987726-E075-2E48-8795-DBC3D0B25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00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FF67A1-BCE8-9940-AA3C-1AAA596EA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Show, Attend and Tell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987726-E075-2E48-8795-DBC3D0B25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Image Caption Generation with Visual Attention</a:t>
            </a:r>
          </a:p>
        </p:txBody>
      </p:sp>
    </p:spTree>
    <p:extLst>
      <p:ext uri="{BB962C8B-B14F-4D97-AF65-F5344CB8AC3E}">
        <p14:creationId xmlns:p14="http://schemas.microsoft.com/office/powerpoint/2010/main" val="214813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AFF4-F572-4B4E-B761-7B561FF0C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Show, Attend and Tell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89463412-C57A-3D4C-A009-9E1BD80843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6465297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7E3B99F7-7823-6745-AA6F-4FBF9D3F2C1C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86756"/>
            <a:ext cx="5181598" cy="25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65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ECE45-52A3-314F-B367-66F62AF78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Caption Generation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0CC1510-5F7D-394E-A50A-C28307724CD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20166857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E05E02-9051-BB4E-8DC1-16D9E10ED4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7045601" y="1825625"/>
            <a:ext cx="34347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63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B5B4-14C5-CD4B-B5F3-28994226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0F07356-721D-4141-B05A-DDE3B9B1B5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28472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056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FD5F-431E-EA45-817E-71556BEC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– Image Captioning/Visual Attention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F3BAB1-9FFF-0947-9B70-0C46267347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97691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2226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D770-C5FE-7D4B-84FB-C08AF8925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Image Caption Generation – Model Overview</a:t>
            </a:r>
            <a:endParaRPr lang="en-US" dirty="0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9C12768E-4C24-3047-A86E-022CC6A6470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78" y="1794933"/>
            <a:ext cx="9922935" cy="427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91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1341</Words>
  <Application>Microsoft Macintosh PowerPoint</Application>
  <PresentationFormat>Widescreen</PresentationFormat>
  <Paragraphs>267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Cambria</vt:lpstr>
      <vt:lpstr>Cambria Math</vt:lpstr>
      <vt:lpstr>Courier New</vt:lpstr>
      <vt:lpstr>Rockwell</vt:lpstr>
      <vt:lpstr>Symbol</vt:lpstr>
      <vt:lpstr>Wingdings</vt:lpstr>
      <vt:lpstr>Office Theme</vt:lpstr>
      <vt:lpstr>Show, Attend and Tell: Neural Image Caption Generation with Visual Attention </vt:lpstr>
      <vt:lpstr>αβnormal Distriβution</vt:lpstr>
      <vt:lpstr>Contents</vt:lpstr>
      <vt:lpstr>Show, Attend and Tell</vt:lpstr>
      <vt:lpstr>Show, Attend and Tell</vt:lpstr>
      <vt:lpstr>Automatic Caption Generation</vt:lpstr>
      <vt:lpstr>Attention</vt:lpstr>
      <vt:lpstr>Timeline – Image Captioning/Visual Attention</vt:lpstr>
      <vt:lpstr>Image Caption Generation – Model Overview</vt:lpstr>
      <vt:lpstr>Encoder – Oxford VGG</vt:lpstr>
      <vt:lpstr>Decoder – LSTM with Attention</vt:lpstr>
      <vt:lpstr>Decoder – LSTM with Attention</vt:lpstr>
      <vt:lpstr>Decoder – LSTM with Attention</vt:lpstr>
      <vt:lpstr>Decoder – LSTM with Attention</vt:lpstr>
      <vt:lpstr>Show, Attend &amp; Tell – Architecture</vt:lpstr>
      <vt:lpstr>Soft vs Hard Attention</vt:lpstr>
      <vt:lpstr>Hard (Stochastic) Attention</vt:lpstr>
      <vt:lpstr>Hard (Stochastic) Attention</vt:lpstr>
      <vt:lpstr>Hard (Stochastic) Attention</vt:lpstr>
      <vt:lpstr>Soft (Deterministic) Attention</vt:lpstr>
      <vt:lpstr>Soft (Deterministic) Attention</vt:lpstr>
      <vt:lpstr>Soft (Deterministic) Attention</vt:lpstr>
      <vt:lpstr>Datasets</vt:lpstr>
      <vt:lpstr>Training</vt:lpstr>
      <vt:lpstr>Quantitative Evaluation</vt:lpstr>
      <vt:lpstr>Qualitative Analysis - Visualization</vt:lpstr>
      <vt:lpstr>Conclusion &amp; Future of Image Captioning</vt:lpstr>
      <vt:lpstr>An Image is worth 16 x 16 words</vt:lpstr>
      <vt:lpstr>PowerPoint Presentation</vt:lpstr>
      <vt:lpstr>Ed Questions</vt:lpstr>
      <vt:lpstr>Dddd - Question</vt:lpstr>
      <vt:lpstr>Taaa – Response</vt:lpstr>
      <vt:lpstr>Questions Please!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Show, Attend and Tell: Neural Image Caption Generation with Visual Attention </dc:title>
  <dc:creator>Rohit Beri</dc:creator>
  <cp:lastModifiedBy>Rohit Beri</cp:lastModifiedBy>
  <cp:revision>1</cp:revision>
  <dcterms:created xsi:type="dcterms:W3CDTF">2020-10-27T08:18:03Z</dcterms:created>
  <dcterms:modified xsi:type="dcterms:W3CDTF">2020-10-28T00:39:42Z</dcterms:modified>
</cp:coreProperties>
</file>